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4"/>
    <p:sldMasterId id="2147483710" r:id="rId5"/>
    <p:sldMasterId id="2147483722" r:id="rId6"/>
  </p:sldMasterIdLst>
  <p:notesMasterIdLst>
    <p:notesMasterId r:id="rId45"/>
  </p:notesMasterIdLst>
  <p:handoutMasterIdLst>
    <p:handoutMasterId r:id="rId46"/>
  </p:handoutMasterIdLst>
  <p:sldIdLst>
    <p:sldId id="327" r:id="rId7"/>
    <p:sldId id="323" r:id="rId8"/>
    <p:sldId id="398" r:id="rId9"/>
    <p:sldId id="418" r:id="rId10"/>
    <p:sldId id="371" r:id="rId11"/>
    <p:sldId id="437" r:id="rId12"/>
    <p:sldId id="423" r:id="rId13"/>
    <p:sldId id="427" r:id="rId14"/>
    <p:sldId id="429" r:id="rId15"/>
    <p:sldId id="425" r:id="rId16"/>
    <p:sldId id="426" r:id="rId17"/>
    <p:sldId id="424" r:id="rId18"/>
    <p:sldId id="430" r:id="rId19"/>
    <p:sldId id="419" r:id="rId20"/>
    <p:sldId id="428" r:id="rId21"/>
    <p:sldId id="420" r:id="rId22"/>
    <p:sldId id="421" r:id="rId23"/>
    <p:sldId id="352" r:id="rId24"/>
    <p:sldId id="259" r:id="rId25"/>
    <p:sldId id="260" r:id="rId26"/>
    <p:sldId id="275" r:id="rId27"/>
    <p:sldId id="436" r:id="rId28"/>
    <p:sldId id="256" r:id="rId29"/>
    <p:sldId id="257" r:id="rId30"/>
    <p:sldId id="258" r:id="rId31"/>
    <p:sldId id="440" r:id="rId32"/>
    <p:sldId id="441" r:id="rId33"/>
    <p:sldId id="261" r:id="rId34"/>
    <p:sldId id="262" r:id="rId35"/>
    <p:sldId id="263" r:id="rId36"/>
    <p:sldId id="264" r:id="rId37"/>
    <p:sldId id="265" r:id="rId38"/>
    <p:sldId id="266" r:id="rId39"/>
    <p:sldId id="267" r:id="rId40"/>
    <p:sldId id="417" r:id="rId41"/>
    <p:sldId id="438" r:id="rId42"/>
    <p:sldId id="364" r:id="rId43"/>
    <p:sldId id="324" r:id="rId44"/>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AAC4E9"/>
    <a:srgbClr val="EFEFEF"/>
    <a:srgbClr val="1B4A5A"/>
    <a:srgbClr val="1D4B5B"/>
    <a:srgbClr val="EF415C"/>
    <a:srgbClr val="354560"/>
    <a:srgbClr val="202C8F"/>
    <a:srgbClr val="FDFBF6"/>
    <a:srgbClr val="F5CD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09" autoAdjust="0"/>
  </p:normalViewPr>
  <p:slideViewPr>
    <p:cSldViewPr snapToGrid="0" snapToObjects="1">
      <p:cViewPr varScale="1">
        <p:scale>
          <a:sx n="87" d="100"/>
          <a:sy n="87" d="100"/>
        </p:scale>
        <p:origin x="114" y="480"/>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notesViewPr>
    <p:cSldViewPr snapToGrid="0" snapToObjects="1">
      <p:cViewPr varScale="1">
        <p:scale>
          <a:sx n="32" d="100"/>
          <a:sy n="32" d="100"/>
        </p:scale>
        <p:origin x="436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 Id="rId51"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E0D9C21-DC4A-0BD6-D7DC-592E914593B8}"/>
              </a:ext>
            </a:extLst>
          </p:cNvPr>
          <p:cNvSpPr>
            <a:spLocks noGrp="1"/>
          </p:cNvSpPr>
          <p:nvPr>
            <p:ph type="hdr" sz="quarter"/>
          </p:nvPr>
        </p:nvSpPr>
        <p:spPr>
          <a:xfrm>
            <a:off x="0" y="0"/>
            <a:ext cx="3011699" cy="463006"/>
          </a:xfrm>
          <a:prstGeom prst="rect">
            <a:avLst/>
          </a:prstGeom>
        </p:spPr>
        <p:txBody>
          <a:bodyPr vert="horz" lIns="38844" tIns="19422" rIns="38844" bIns="19422" rtlCol="0"/>
          <a:lstStyle>
            <a:lvl1pPr algn="l">
              <a:defRPr sz="500"/>
            </a:lvl1pPr>
          </a:lstStyle>
          <a:p>
            <a:endParaRPr lang="en-US"/>
          </a:p>
        </p:txBody>
      </p:sp>
      <p:sp>
        <p:nvSpPr>
          <p:cNvPr id="3" name="Date Placeholder 2">
            <a:extLst>
              <a:ext uri="{FF2B5EF4-FFF2-40B4-BE49-F238E27FC236}">
                <a16:creationId xmlns:a16="http://schemas.microsoft.com/office/drawing/2014/main" id="{FD232C51-553F-AFF0-467F-12777844BBCD}"/>
              </a:ext>
            </a:extLst>
          </p:cNvPr>
          <p:cNvSpPr>
            <a:spLocks noGrp="1"/>
          </p:cNvSpPr>
          <p:nvPr>
            <p:ph type="dt" sz="quarter" idx="1"/>
          </p:nvPr>
        </p:nvSpPr>
        <p:spPr>
          <a:xfrm>
            <a:off x="3936767" y="0"/>
            <a:ext cx="3011699" cy="463006"/>
          </a:xfrm>
          <a:prstGeom prst="rect">
            <a:avLst/>
          </a:prstGeom>
        </p:spPr>
        <p:txBody>
          <a:bodyPr vert="horz" lIns="38844" tIns="19422" rIns="38844" bIns="19422" rtlCol="0"/>
          <a:lstStyle>
            <a:lvl1pPr algn="r">
              <a:defRPr sz="500"/>
            </a:lvl1pPr>
          </a:lstStyle>
          <a:p>
            <a:fld id="{D6C91089-20AA-4C92-A707-6ACE855324D6}" type="datetimeFigureOut">
              <a:rPr lang="en-US" smtClean="0"/>
              <a:t>1/16/2026</a:t>
            </a:fld>
            <a:endParaRPr lang="en-US"/>
          </a:p>
        </p:txBody>
      </p:sp>
      <p:sp>
        <p:nvSpPr>
          <p:cNvPr id="4" name="Footer Placeholder 3">
            <a:extLst>
              <a:ext uri="{FF2B5EF4-FFF2-40B4-BE49-F238E27FC236}">
                <a16:creationId xmlns:a16="http://schemas.microsoft.com/office/drawing/2014/main" id="{CD7C8C0B-E2BF-F467-16C9-2F00BC129853}"/>
              </a:ext>
            </a:extLst>
          </p:cNvPr>
          <p:cNvSpPr>
            <a:spLocks noGrp="1"/>
          </p:cNvSpPr>
          <p:nvPr>
            <p:ph type="ftr" sz="quarter" idx="2"/>
          </p:nvPr>
        </p:nvSpPr>
        <p:spPr>
          <a:xfrm>
            <a:off x="0" y="8773069"/>
            <a:ext cx="3011699" cy="463006"/>
          </a:xfrm>
          <a:prstGeom prst="rect">
            <a:avLst/>
          </a:prstGeom>
        </p:spPr>
        <p:txBody>
          <a:bodyPr vert="horz" lIns="38844" tIns="19422" rIns="38844" bIns="19422" rtlCol="0" anchor="b"/>
          <a:lstStyle>
            <a:lvl1pPr algn="l">
              <a:defRPr sz="500"/>
            </a:lvl1pPr>
          </a:lstStyle>
          <a:p>
            <a:endParaRPr lang="en-US"/>
          </a:p>
        </p:txBody>
      </p:sp>
      <p:sp>
        <p:nvSpPr>
          <p:cNvPr id="5" name="Slide Number Placeholder 4">
            <a:extLst>
              <a:ext uri="{FF2B5EF4-FFF2-40B4-BE49-F238E27FC236}">
                <a16:creationId xmlns:a16="http://schemas.microsoft.com/office/drawing/2014/main" id="{81CAF4D3-0E1C-48B2-B40E-E1C56063B912}"/>
              </a:ext>
            </a:extLst>
          </p:cNvPr>
          <p:cNvSpPr>
            <a:spLocks noGrp="1"/>
          </p:cNvSpPr>
          <p:nvPr>
            <p:ph type="sldNum" sz="quarter" idx="3"/>
          </p:nvPr>
        </p:nvSpPr>
        <p:spPr>
          <a:xfrm>
            <a:off x="3936767" y="8773069"/>
            <a:ext cx="3011699" cy="463006"/>
          </a:xfrm>
          <a:prstGeom prst="rect">
            <a:avLst/>
          </a:prstGeom>
        </p:spPr>
        <p:txBody>
          <a:bodyPr vert="horz" lIns="38844" tIns="19422" rIns="38844" bIns="19422" rtlCol="0" anchor="b"/>
          <a:lstStyle>
            <a:lvl1pPr algn="r">
              <a:defRPr sz="500"/>
            </a:lvl1pPr>
          </a:lstStyle>
          <a:p>
            <a:fld id="{2B7E6F73-4F38-4D80-9641-7773E41F5ABB}" type="slidenum">
              <a:rPr lang="en-US" smtClean="0"/>
              <a:t>‹#›</a:t>
            </a:fld>
            <a:endParaRPr lang="en-US"/>
          </a:p>
        </p:txBody>
      </p:sp>
    </p:spTree>
    <p:extLst>
      <p:ext uri="{BB962C8B-B14F-4D97-AF65-F5344CB8AC3E}">
        <p14:creationId xmlns:p14="http://schemas.microsoft.com/office/powerpoint/2010/main" val="6914110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3b8889db014_0_6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3b8889db014_0_6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3b8889db014_0_17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3b8889db014_0_17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3b8889db014_0_18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3b8889db014_0_18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3b8889db014_0_19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3b8889db014_0_19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Note:</a:t>
            </a:r>
            <a:r>
              <a:rPr lang="en"/>
              <a:t> Use the second box as a prompt to dig into the details of that line / how it is important to their job.</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3b8889db014_0_10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3b8889db014_0_10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Note:</a:t>
            </a:r>
            <a:r>
              <a:rPr lang="en"/>
              <a:t> Use the second box as a prompt to dig into the details of that line / how it is important to their job.</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3b8889db014_0_13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g3b8889db014_0_13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b8889db01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g3b8889db014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 sz="1200">
                <a:solidFill>
                  <a:schemeClr val="dk1"/>
                </a:solidFill>
                <a:latin typeface="Arial"/>
                <a:ea typeface="Arial"/>
                <a:cs typeface="Arial"/>
                <a:sym typeface="Arial"/>
              </a:rPr>
              <a:t>The foundation of the DFL are our voting precincts. The level organizes at precinct caucuses and decides who will represent them at their or</a:t>
            </a:r>
            <a:endParaRPr/>
          </a:p>
          <a:p>
            <a:pPr marL="457200" lvl="0" indent="-298450" algn="l" rtl="0">
              <a:lnSpc>
                <a:spcPct val="100000"/>
              </a:lnSpc>
              <a:spcBef>
                <a:spcPts val="0"/>
              </a:spcBef>
              <a:spcAft>
                <a:spcPts val="0"/>
              </a:spcAft>
              <a:buSzPts val="1100"/>
              <a:buChar char="●"/>
            </a:pPr>
            <a:r>
              <a:rPr lang="en" sz="1200">
                <a:solidFill>
                  <a:schemeClr val="dk1"/>
                </a:solidFill>
                <a:latin typeface="Arial"/>
                <a:ea typeface="Arial"/>
                <a:cs typeface="Arial"/>
                <a:sym typeface="Arial"/>
              </a:rPr>
              <a:t>There are 121 Organizing Units (comprised of voting precincts) The Organizing Unit is the basis of local party organization beyond the Precinct Caucus. The boundaries of Organizing Units may be based on county, senate district or house district boundaries but you can only live in one organizing unit.</a:t>
            </a:r>
            <a:endParaRPr/>
          </a:p>
          <a:p>
            <a:pPr marL="457200" lvl="0" indent="-298450" algn="l" rtl="0">
              <a:lnSpc>
                <a:spcPct val="100000"/>
              </a:lnSpc>
              <a:spcBef>
                <a:spcPts val="0"/>
              </a:spcBef>
              <a:spcAft>
                <a:spcPts val="0"/>
              </a:spcAft>
              <a:buSzPts val="1100"/>
              <a:buChar char="●"/>
            </a:pPr>
            <a:r>
              <a:rPr lang="en" sz="1200">
                <a:solidFill>
                  <a:schemeClr val="dk1"/>
                </a:solidFill>
                <a:latin typeface="Arial"/>
                <a:ea typeface="Arial"/>
                <a:cs typeface="Arial"/>
                <a:sym typeface="Arial"/>
              </a:rPr>
              <a:t>Organizing Units divided among eight congressional districts in the state of Minnesota. At each level (local, congressional district and state), the DFL party is governed by a Chair, Vice Chair, Treasurer, Secretary, Outreach Officer, Directors and its Executive and Central Committees. Organizing Units also elect State Central Committee Members and Alternate. </a:t>
            </a:r>
            <a:endParaRPr/>
          </a:p>
          <a:p>
            <a:pPr marL="457200" lvl="0" indent="-228600" algn="l" rtl="0">
              <a:lnSpc>
                <a:spcPct val="100000"/>
              </a:lnSpc>
              <a:spcBef>
                <a:spcPts val="0"/>
              </a:spcBef>
              <a:spcAft>
                <a:spcPts val="0"/>
              </a:spcAft>
              <a:buSzPts val="1100"/>
              <a:buNone/>
            </a:pPr>
            <a:endParaRPr/>
          </a:p>
        </p:txBody>
      </p:sp>
      <p:sp>
        <p:nvSpPr>
          <p:cNvPr id="262" name="Google Shape;262;g3b8889db014_1_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26</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3b8889db014_0_11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g3b8889db014_0_11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277" name="Google Shape;277;g3b8889db014_0_117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27</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3b8889db014_0_11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g3b8889db014_0_11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284" name="Google Shape;284;g3b8889db014_0_117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28</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3b8889db014_0_15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g3b8889db014_0_15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294" name="Google Shape;294;g3b8889db014_0_15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29</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3b8889db014_0_15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g3b8889db014_0_15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304" name="Google Shape;304;g3b8889db014_0_15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30</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3b8889db014_0_156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latin typeface="Open Sans"/>
              <a:ea typeface="Open Sans"/>
              <a:cs typeface="Open Sans"/>
              <a:sym typeface="Open Sans"/>
            </a:endParaRPr>
          </a:p>
        </p:txBody>
      </p:sp>
      <p:sp>
        <p:nvSpPr>
          <p:cNvPr id="314" name="Google Shape;314;g3b8889db014_0_15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1F2BC-AB9C-37E1-01AF-5B4EDE02937E}"/>
              </a:ext>
            </a:extLst>
          </p:cNvPr>
          <p:cNvSpPr>
            <a:spLocks noGrp="1"/>
          </p:cNvSpPr>
          <p:nvPr>
            <p:ph type="ctrTitle"/>
          </p:nvPr>
        </p:nvSpPr>
        <p:spPr>
          <a:xfrm>
            <a:off x="4140678" y="1122363"/>
            <a:ext cx="7086601"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9DA443AA-8E73-69FA-A1C3-DEAB7F7CE2DB}"/>
              </a:ext>
            </a:extLst>
          </p:cNvPr>
          <p:cNvSpPr>
            <a:spLocks noGrp="1"/>
          </p:cNvSpPr>
          <p:nvPr>
            <p:ph type="subTitle" idx="1"/>
          </p:nvPr>
        </p:nvSpPr>
        <p:spPr>
          <a:xfrm>
            <a:off x="4140677" y="3602038"/>
            <a:ext cx="708660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41FE60-941A-7FA2-5A64-878A48E3ACE4}"/>
              </a:ext>
            </a:extLst>
          </p:cNvPr>
          <p:cNvSpPr>
            <a:spLocks noGrp="1"/>
          </p:cNvSpPr>
          <p:nvPr>
            <p:ph type="dt" sz="half" idx="10"/>
          </p:nvPr>
        </p:nvSpPr>
        <p:spPr/>
        <p:txBody>
          <a:bodyPr/>
          <a:lstStyle/>
          <a:p>
            <a:fld id="{54F3EF93-0058-4998-B2E7-C4FD15A49767}" type="datetimeFigureOut">
              <a:rPr lang="en-US" smtClean="0"/>
              <a:t>1/16/2026</a:t>
            </a:fld>
            <a:endParaRPr lang="en-US"/>
          </a:p>
        </p:txBody>
      </p:sp>
      <p:pic>
        <p:nvPicPr>
          <p:cNvPr id="8" name="Picture 7" descr="A red and white logo&#10;&#10;Description automatically generated">
            <a:extLst>
              <a:ext uri="{FF2B5EF4-FFF2-40B4-BE49-F238E27FC236}">
                <a16:creationId xmlns:a16="http://schemas.microsoft.com/office/drawing/2014/main" id="{C6097F9A-3430-64FB-7B97-A73E0C5D590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181154" y="531999"/>
            <a:ext cx="4525684" cy="5027049"/>
          </a:xfrm>
          <a:prstGeom prst="rect">
            <a:avLst/>
          </a:prstGeom>
        </p:spPr>
      </p:pic>
      <p:pic>
        <p:nvPicPr>
          <p:cNvPr id="9" name="Picture 8" descr="A black background with white letters&#10;&#10;Description automatically generated">
            <a:extLst>
              <a:ext uri="{FF2B5EF4-FFF2-40B4-BE49-F238E27FC236}">
                <a16:creationId xmlns:a16="http://schemas.microsoft.com/office/drawing/2014/main" id="{CDC6D317-D1AE-C1B8-D15C-AB4F25D8A85B}"/>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a:off x="784431" y="4942808"/>
            <a:ext cx="3319129" cy="629984"/>
          </a:xfrm>
          <a:prstGeom prst="rect">
            <a:avLst/>
          </a:prstGeom>
        </p:spPr>
      </p:pic>
    </p:spTree>
    <p:extLst>
      <p:ext uri="{BB962C8B-B14F-4D97-AF65-F5344CB8AC3E}">
        <p14:creationId xmlns:p14="http://schemas.microsoft.com/office/powerpoint/2010/main" val="336332287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88A7D80F-BEB7-4872-B687-95DDC736A103}" type="datetimeFigureOut">
              <a:rPr lang="en-US" smtClean="0"/>
              <a:t>1/16/2026</a:t>
            </a:fld>
            <a:endParaRPr lang="en-US"/>
          </a:p>
        </p:txBody>
      </p:sp>
      <p:sp>
        <p:nvSpPr>
          <p:cNvPr id="8" name="Footer Placeholder 7"/>
          <p:cNvSpPr>
            <a:spLocks noGrp="1"/>
          </p:cNvSpPr>
          <p:nvPr>
            <p:ph type="ftr" sz="quarter" idx="11"/>
          </p:nvPr>
        </p:nvSpPr>
        <p:spPr>
          <a:xfrm>
            <a:off x="804672" y="6227064"/>
            <a:ext cx="10588752" cy="320040"/>
          </a:xfrm>
        </p:spPr>
        <p:txBody>
          <a:bodyPr/>
          <a:lstStyle/>
          <a:p>
            <a:endParaRPr lang="en-US"/>
          </a:p>
        </p:txBody>
      </p:sp>
      <p:sp>
        <p:nvSpPr>
          <p:cNvPr id="9" name="Slide Number Placeholder 8"/>
          <p:cNvSpPr>
            <a:spLocks noGrp="1"/>
          </p:cNvSpPr>
          <p:nvPr>
            <p:ph type="sldNum" sz="quarter" idx="12"/>
          </p:nvPr>
        </p:nvSpPr>
        <p:spPr>
          <a:xfrm>
            <a:off x="10469880" y="320040"/>
            <a:ext cx="914400" cy="320040"/>
          </a:xfrm>
        </p:spPr>
        <p:txBody>
          <a:bodyPr/>
          <a:lstStyle/>
          <a:p>
            <a:fld id="{FCA0A8D4-3F96-4431-94F4-A797428E495A}" type="slidenum">
              <a:rPr lang="en-US" smtClean="0"/>
              <a:t>‹#›</a:t>
            </a:fld>
            <a:endParaRPr lang="en-US"/>
          </a:p>
        </p:txBody>
      </p:sp>
    </p:spTree>
    <p:extLst>
      <p:ext uri="{BB962C8B-B14F-4D97-AF65-F5344CB8AC3E}">
        <p14:creationId xmlns:p14="http://schemas.microsoft.com/office/powerpoint/2010/main" val="3784061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A7D80F-BEB7-4872-B687-95DDC736A103}" type="datetimeFigureOut">
              <a:rPr lang="en-US" smtClean="0"/>
              <a:t>1/16/2026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A0A8D4-3F96-4431-94F4-A797428E495A}" type="slidenum">
              <a:rPr lang="en-US" smtClean="0"/>
              <a:t>‹#›</a:t>
            </a:fld>
            <a:endParaRPr lang="en-US"/>
          </a:p>
        </p:txBody>
      </p:sp>
    </p:spTree>
    <p:extLst>
      <p:ext uri="{BB962C8B-B14F-4D97-AF65-F5344CB8AC3E}">
        <p14:creationId xmlns:p14="http://schemas.microsoft.com/office/powerpoint/2010/main" val="1988782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88A7D80F-BEB7-4872-B687-95DDC736A103}" type="datetimeFigureOut">
              <a:rPr lang="en-US" smtClean="0"/>
              <a:t>1/16/2026</a:t>
            </a:fld>
            <a:endParaRPr lang="en-US"/>
          </a:p>
        </p:txBody>
      </p:sp>
      <p:sp>
        <p:nvSpPr>
          <p:cNvPr id="3" name="Footer Placeholder 2"/>
          <p:cNvSpPr>
            <a:spLocks noGrp="1"/>
          </p:cNvSpPr>
          <p:nvPr>
            <p:ph type="ftr" sz="quarter" idx="11"/>
          </p:nvPr>
        </p:nvSpPr>
        <p:spPr>
          <a:xfrm>
            <a:off x="804672" y="6227064"/>
            <a:ext cx="10588752" cy="320040"/>
          </a:xfrm>
        </p:spPr>
        <p:txBody>
          <a:bodyPr/>
          <a:lstStyle/>
          <a:p>
            <a:endParaRPr lang="en-US"/>
          </a:p>
        </p:txBody>
      </p:sp>
      <p:sp>
        <p:nvSpPr>
          <p:cNvPr id="4" name="Slide Number Placeholder 3"/>
          <p:cNvSpPr>
            <a:spLocks noGrp="1"/>
          </p:cNvSpPr>
          <p:nvPr>
            <p:ph type="sldNum" sz="quarter" idx="12"/>
          </p:nvPr>
        </p:nvSpPr>
        <p:spPr>
          <a:xfrm>
            <a:off x="10469880" y="320040"/>
            <a:ext cx="914400" cy="320040"/>
          </a:xfrm>
        </p:spPr>
        <p:txBody>
          <a:bodyPr/>
          <a:lstStyle/>
          <a:p>
            <a:fld id="{FCA0A8D4-3F96-4431-94F4-A797428E495A}" type="slidenum">
              <a:rPr lang="en-US" smtClean="0"/>
              <a:t>‹#›</a:t>
            </a:fld>
            <a:endParaRPr lang="en-US"/>
          </a:p>
        </p:txBody>
      </p:sp>
    </p:spTree>
    <p:extLst>
      <p:ext uri="{BB962C8B-B14F-4D97-AF65-F5344CB8AC3E}">
        <p14:creationId xmlns:p14="http://schemas.microsoft.com/office/powerpoint/2010/main" val="1130456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A7D80F-BEB7-4872-B687-95DDC736A103}" type="datetimeFigureOut">
              <a:rPr lang="en-US" smtClean="0"/>
              <a:t>1/16/2026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A0A8D4-3F96-4431-94F4-A797428E495A}" type="slidenum">
              <a:rPr lang="en-US" smtClean="0"/>
              <a:t>‹#›</a:t>
            </a:fld>
            <a:endParaRPr lang="en-US"/>
          </a:p>
        </p:txBody>
      </p:sp>
    </p:spTree>
    <p:extLst>
      <p:ext uri="{BB962C8B-B14F-4D97-AF65-F5344CB8AC3E}">
        <p14:creationId xmlns:p14="http://schemas.microsoft.com/office/powerpoint/2010/main" val="2811162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88A7D80F-BEB7-4872-B687-95DDC736A103}" type="datetimeFigureOut">
              <a:rPr lang="en-US" smtClean="0"/>
              <a:t>1/16/2026</a:t>
            </a:fld>
            <a:endParaRPr lang="en-US"/>
          </a:p>
        </p:txBody>
      </p:sp>
      <p:sp>
        <p:nvSpPr>
          <p:cNvPr id="6" name="Footer Placeholder 5"/>
          <p:cNvSpPr>
            <a:spLocks noGrp="1"/>
          </p:cNvSpPr>
          <p:nvPr>
            <p:ph type="ftr" sz="quarter" idx="11"/>
          </p:nvPr>
        </p:nvSpPr>
        <p:spPr>
          <a:xfrm>
            <a:off x="804672" y="6227064"/>
            <a:ext cx="5942203" cy="320040"/>
          </a:xfrm>
        </p:spPr>
        <p:txBody>
          <a:bodyPr/>
          <a:lstStyle/>
          <a:p>
            <a:endParaRPr lang="en-US"/>
          </a:p>
        </p:txBody>
      </p:sp>
      <p:sp>
        <p:nvSpPr>
          <p:cNvPr id="7" name="Slide Number Placeholder 6"/>
          <p:cNvSpPr>
            <a:spLocks noGrp="1"/>
          </p:cNvSpPr>
          <p:nvPr>
            <p:ph type="sldNum" sz="quarter" idx="12"/>
          </p:nvPr>
        </p:nvSpPr>
        <p:spPr>
          <a:xfrm>
            <a:off x="5828377" y="320040"/>
            <a:ext cx="914400" cy="320040"/>
          </a:xfrm>
        </p:spPr>
        <p:txBody>
          <a:bodyPr/>
          <a:lstStyle/>
          <a:p>
            <a:fld id="{FCA0A8D4-3F96-4431-94F4-A797428E495A}" type="slidenum">
              <a:rPr lang="en-US" smtClean="0"/>
              <a:t>‹#›</a:t>
            </a:fld>
            <a:endParaRPr lang="en-US"/>
          </a:p>
        </p:txBody>
      </p:sp>
    </p:spTree>
    <p:extLst>
      <p:ext uri="{BB962C8B-B14F-4D97-AF65-F5344CB8AC3E}">
        <p14:creationId xmlns:p14="http://schemas.microsoft.com/office/powerpoint/2010/main" val="23899704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A7D80F-BEB7-4872-B687-95DDC736A103}" type="datetimeFigureOut">
              <a:rPr lang="en-US" smtClean="0"/>
              <a:t>1/16/2026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A0A8D4-3F96-4431-94F4-A797428E495A}" type="slidenum">
              <a:rPr lang="en-US" smtClean="0"/>
              <a:t>‹#›</a:t>
            </a:fld>
            <a:endParaRPr lang="en-US"/>
          </a:p>
        </p:txBody>
      </p:sp>
    </p:spTree>
    <p:extLst>
      <p:ext uri="{BB962C8B-B14F-4D97-AF65-F5344CB8AC3E}">
        <p14:creationId xmlns:p14="http://schemas.microsoft.com/office/powerpoint/2010/main" val="32171149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88A7D80F-BEB7-4872-B687-95DDC736A103}" type="datetimeFigureOut">
              <a:rPr lang="en-US" smtClean="0"/>
              <a:t>1/16/2026</a:t>
            </a:fld>
            <a:endParaRPr lang="en-US"/>
          </a:p>
        </p:txBody>
      </p:sp>
      <p:sp>
        <p:nvSpPr>
          <p:cNvPr id="5" name="Footer Placeholder 4"/>
          <p:cNvSpPr>
            <a:spLocks noGrp="1"/>
          </p:cNvSpPr>
          <p:nvPr>
            <p:ph type="ftr" sz="quarter" idx="11"/>
          </p:nvPr>
        </p:nvSpPr>
        <p:spPr>
          <a:xfrm>
            <a:off x="804672" y="6227064"/>
            <a:ext cx="10588752" cy="320040"/>
          </a:xfrm>
        </p:spPr>
        <p:txBody>
          <a:body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FCA0A8D4-3F96-4431-94F4-A797428E495A}" type="slidenum">
              <a:rPr lang="en-US" smtClean="0"/>
              <a:t>‹#›</a:t>
            </a:fld>
            <a:endParaRPr lang="en-US"/>
          </a:p>
        </p:txBody>
      </p:sp>
    </p:spTree>
    <p:extLst>
      <p:ext uri="{BB962C8B-B14F-4D97-AF65-F5344CB8AC3E}">
        <p14:creationId xmlns:p14="http://schemas.microsoft.com/office/powerpoint/2010/main" val="35566709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01. Title slide" type="title">
  <p:cSld name="01. Title slide">
    <p:bg>
      <p:bgPr>
        <a:solidFill>
          <a:schemeClr val="dk1"/>
        </a:solidFill>
        <a:effectLst/>
      </p:bgPr>
    </p:bg>
    <p:spTree>
      <p:nvGrpSpPr>
        <p:cNvPr id="1" name="Shape 75"/>
        <p:cNvGrpSpPr/>
        <p:nvPr/>
      </p:nvGrpSpPr>
      <p:grpSpPr>
        <a:xfrm>
          <a:off x="0" y="0"/>
          <a:ext cx="0" cy="0"/>
          <a:chOff x="0" y="0"/>
          <a:chExt cx="0" cy="0"/>
        </a:xfrm>
      </p:grpSpPr>
      <p:sp>
        <p:nvSpPr>
          <p:cNvPr id="76" name="Google Shape;76;p17"/>
          <p:cNvSpPr txBox="1">
            <a:spLocks noGrp="1"/>
          </p:cNvSpPr>
          <p:nvPr>
            <p:ph type="subTitle" idx="1"/>
          </p:nvPr>
        </p:nvSpPr>
        <p:spPr>
          <a:xfrm>
            <a:off x="-67" y="4479833"/>
            <a:ext cx="12192000" cy="657200"/>
          </a:xfrm>
          <a:prstGeom prst="rect">
            <a:avLst/>
          </a:pr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a:lnSpc>
                <a:spcPct val="100000"/>
              </a:lnSpc>
              <a:spcBef>
                <a:spcPts val="0"/>
              </a:spcBef>
              <a:spcAft>
                <a:spcPts val="0"/>
              </a:spcAft>
              <a:buClr>
                <a:srgbClr val="FFFFFF"/>
              </a:buClr>
              <a:buSzPts val="2000"/>
              <a:buNone/>
              <a:defRPr sz="2667">
                <a:solidFill>
                  <a:srgbClr val="FFFFFF"/>
                </a:solidFill>
              </a:defRPr>
            </a:lvl1pPr>
            <a:lvl2pPr lvl="1" algn="ctr">
              <a:lnSpc>
                <a:spcPct val="100000"/>
              </a:lnSpc>
              <a:spcBef>
                <a:spcPts val="0"/>
              </a:spcBef>
              <a:spcAft>
                <a:spcPts val="0"/>
              </a:spcAft>
              <a:buClr>
                <a:srgbClr val="FFFFFF"/>
              </a:buClr>
              <a:buSzPts val="2000"/>
              <a:buNone/>
              <a:defRPr sz="2667">
                <a:solidFill>
                  <a:srgbClr val="FFFFFF"/>
                </a:solidFill>
              </a:defRPr>
            </a:lvl2pPr>
            <a:lvl3pPr lvl="2" algn="ctr">
              <a:lnSpc>
                <a:spcPct val="100000"/>
              </a:lnSpc>
              <a:spcBef>
                <a:spcPts val="0"/>
              </a:spcBef>
              <a:spcAft>
                <a:spcPts val="0"/>
              </a:spcAft>
              <a:buClr>
                <a:srgbClr val="FFFFFF"/>
              </a:buClr>
              <a:buSzPts val="2000"/>
              <a:buNone/>
              <a:defRPr>
                <a:solidFill>
                  <a:srgbClr val="FFFFFF"/>
                </a:solidFill>
              </a:defRPr>
            </a:lvl3pPr>
            <a:lvl4pPr lvl="3" algn="ctr">
              <a:lnSpc>
                <a:spcPct val="100000"/>
              </a:lnSpc>
              <a:spcBef>
                <a:spcPts val="0"/>
              </a:spcBef>
              <a:spcAft>
                <a:spcPts val="0"/>
              </a:spcAft>
              <a:buClr>
                <a:srgbClr val="FFFFFF"/>
              </a:buClr>
              <a:buSzPts val="2000"/>
              <a:buNone/>
              <a:defRPr sz="2667">
                <a:solidFill>
                  <a:srgbClr val="FFFFFF"/>
                </a:solidFill>
              </a:defRPr>
            </a:lvl4pPr>
            <a:lvl5pPr lvl="4" algn="ctr">
              <a:lnSpc>
                <a:spcPct val="100000"/>
              </a:lnSpc>
              <a:spcBef>
                <a:spcPts val="0"/>
              </a:spcBef>
              <a:spcAft>
                <a:spcPts val="0"/>
              </a:spcAft>
              <a:buClr>
                <a:srgbClr val="FFFFFF"/>
              </a:buClr>
              <a:buSzPts val="2000"/>
              <a:buNone/>
              <a:defRPr sz="2667">
                <a:solidFill>
                  <a:srgbClr val="FFFFFF"/>
                </a:solidFill>
              </a:defRPr>
            </a:lvl5pPr>
            <a:lvl6pPr lvl="5" algn="ctr">
              <a:lnSpc>
                <a:spcPct val="100000"/>
              </a:lnSpc>
              <a:spcBef>
                <a:spcPts val="0"/>
              </a:spcBef>
              <a:spcAft>
                <a:spcPts val="0"/>
              </a:spcAft>
              <a:buClr>
                <a:srgbClr val="FFFFFF"/>
              </a:buClr>
              <a:buSzPts val="2000"/>
              <a:buNone/>
              <a:defRPr sz="2667">
                <a:solidFill>
                  <a:srgbClr val="FFFFFF"/>
                </a:solidFill>
              </a:defRPr>
            </a:lvl6pPr>
            <a:lvl7pPr lvl="6" algn="ctr">
              <a:lnSpc>
                <a:spcPct val="100000"/>
              </a:lnSpc>
              <a:spcBef>
                <a:spcPts val="0"/>
              </a:spcBef>
              <a:spcAft>
                <a:spcPts val="0"/>
              </a:spcAft>
              <a:buClr>
                <a:srgbClr val="FFFFFF"/>
              </a:buClr>
              <a:buSzPts val="2000"/>
              <a:buNone/>
              <a:defRPr sz="2667">
                <a:solidFill>
                  <a:srgbClr val="FFFFFF"/>
                </a:solidFill>
              </a:defRPr>
            </a:lvl7pPr>
            <a:lvl8pPr lvl="7" algn="ctr">
              <a:lnSpc>
                <a:spcPct val="100000"/>
              </a:lnSpc>
              <a:spcBef>
                <a:spcPts val="0"/>
              </a:spcBef>
              <a:spcAft>
                <a:spcPts val="0"/>
              </a:spcAft>
              <a:buClr>
                <a:srgbClr val="FFFFFF"/>
              </a:buClr>
              <a:buSzPts val="2000"/>
              <a:buNone/>
              <a:defRPr sz="2667">
                <a:solidFill>
                  <a:srgbClr val="FFFFFF"/>
                </a:solidFill>
              </a:defRPr>
            </a:lvl8pPr>
            <a:lvl9pPr lvl="8" algn="ctr">
              <a:lnSpc>
                <a:spcPct val="100000"/>
              </a:lnSpc>
              <a:spcBef>
                <a:spcPts val="0"/>
              </a:spcBef>
              <a:spcAft>
                <a:spcPts val="0"/>
              </a:spcAft>
              <a:buClr>
                <a:srgbClr val="FFFFFF"/>
              </a:buClr>
              <a:buSzPts val="2000"/>
              <a:buNone/>
              <a:defRPr sz="2667">
                <a:solidFill>
                  <a:srgbClr val="FFFFFF"/>
                </a:solidFill>
              </a:defRPr>
            </a:lvl9pPr>
          </a:lstStyle>
          <a:p>
            <a:endParaRPr/>
          </a:p>
        </p:txBody>
      </p:sp>
      <p:sp>
        <p:nvSpPr>
          <p:cNvPr id="77" name="Google Shape;77;p17"/>
          <p:cNvSpPr txBox="1">
            <a:spLocks noGrp="1"/>
          </p:cNvSpPr>
          <p:nvPr>
            <p:ph type="title"/>
          </p:nvPr>
        </p:nvSpPr>
        <p:spPr>
          <a:xfrm>
            <a:off x="415600" y="5491267"/>
            <a:ext cx="11360800" cy="657200"/>
          </a:xfrm>
          <a:prstGeom prst="rect">
            <a:avLst/>
          </a:prstGeom>
        </p:spPr>
        <p:txBody>
          <a:bodyPr spcFirstLastPara="1" wrap="square" lIns="0" tIns="91425" rIns="0" bIns="91425" anchor="ctr" anchorCtr="0">
            <a:noAutofit/>
          </a:bodyPr>
          <a:lstStyle>
            <a:lvl1pPr lvl="0">
              <a:spcBef>
                <a:spcPts val="0"/>
              </a:spcBef>
              <a:spcAft>
                <a:spcPts val="0"/>
              </a:spcAft>
              <a:buClr>
                <a:srgbClr val="FFFFFF"/>
              </a:buClr>
              <a:buSzPts val="3600"/>
              <a:buNone/>
              <a:defRPr sz="4800">
                <a:solidFill>
                  <a:srgbClr val="FFFFFF"/>
                </a:solidFill>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pic>
        <p:nvPicPr>
          <p:cNvPr id="78" name="Google Shape;78;p17"/>
          <p:cNvPicPr preferRelativeResize="0"/>
          <p:nvPr/>
        </p:nvPicPr>
        <p:blipFill>
          <a:blip r:embed="rId2">
            <a:alphaModFix/>
          </a:blip>
          <a:stretch>
            <a:fillRect/>
          </a:stretch>
        </p:blipFill>
        <p:spPr>
          <a:xfrm>
            <a:off x="1942867" y="647334"/>
            <a:ext cx="8183903" cy="3515233"/>
          </a:xfrm>
          <a:prstGeom prst="rect">
            <a:avLst/>
          </a:prstGeom>
          <a:noFill/>
          <a:ln>
            <a:noFill/>
          </a:ln>
        </p:spPr>
      </p:pic>
    </p:spTree>
    <p:extLst>
      <p:ext uri="{BB962C8B-B14F-4D97-AF65-F5344CB8AC3E}">
        <p14:creationId xmlns:p14="http://schemas.microsoft.com/office/powerpoint/2010/main" val="19627944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03. Section header" type="secHead">
  <p:cSld name="03. Section header">
    <p:bg>
      <p:bgPr>
        <a:solidFill>
          <a:schemeClr val="dk2"/>
        </a:solidFill>
        <a:effectLst/>
      </p:bgPr>
    </p:bg>
    <p:spTree>
      <p:nvGrpSpPr>
        <p:cNvPr id="1" name="Shape 79"/>
        <p:cNvGrpSpPr/>
        <p:nvPr/>
      </p:nvGrpSpPr>
      <p:grpSpPr>
        <a:xfrm>
          <a:off x="0" y="0"/>
          <a:ext cx="0" cy="0"/>
          <a:chOff x="0" y="0"/>
          <a:chExt cx="0" cy="0"/>
        </a:xfrm>
      </p:grpSpPr>
      <p:sp>
        <p:nvSpPr>
          <p:cNvPr id="80" name="Google Shape;80;p18"/>
          <p:cNvSpPr txBox="1">
            <a:spLocks noGrp="1"/>
          </p:cNvSpPr>
          <p:nvPr>
            <p:ph type="title"/>
          </p:nvPr>
        </p:nvSpPr>
        <p:spPr>
          <a:xfrm>
            <a:off x="415600" y="2867800"/>
            <a:ext cx="11360800" cy="1122400"/>
          </a:xfrm>
          <a:prstGeom prst="rect">
            <a:avLst/>
          </a:prstGeom>
        </p:spPr>
        <p:txBody>
          <a:bodyPr spcFirstLastPara="1" wrap="square" lIns="0" tIns="91425" rIns="0" bIns="91425" anchor="ctr" anchorCtr="0">
            <a:noAutofit/>
          </a:bodyPr>
          <a:lstStyle>
            <a:lvl1pPr lvl="0" algn="l">
              <a:spcBef>
                <a:spcPts val="0"/>
              </a:spcBef>
              <a:spcAft>
                <a:spcPts val="0"/>
              </a:spcAft>
              <a:buClr>
                <a:srgbClr val="FFFFFF"/>
              </a:buClr>
              <a:buSzPts val="4800"/>
              <a:buNone/>
              <a:defRPr sz="6400">
                <a:solidFill>
                  <a:srgbClr val="FFFFFF"/>
                </a:solidFill>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pic>
        <p:nvPicPr>
          <p:cNvPr id="81" name="Google Shape;81;p18"/>
          <p:cNvPicPr preferRelativeResize="0"/>
          <p:nvPr/>
        </p:nvPicPr>
        <p:blipFill>
          <a:blip r:embed="rId2">
            <a:alphaModFix/>
          </a:blip>
          <a:stretch>
            <a:fillRect/>
          </a:stretch>
        </p:blipFill>
        <p:spPr>
          <a:xfrm>
            <a:off x="10602868" y="6164899"/>
            <a:ext cx="1325635" cy="569400"/>
          </a:xfrm>
          <a:prstGeom prst="rect">
            <a:avLst/>
          </a:prstGeom>
          <a:noFill/>
          <a:ln>
            <a:noFill/>
          </a:ln>
        </p:spPr>
      </p:pic>
    </p:spTree>
    <p:extLst>
      <p:ext uri="{BB962C8B-B14F-4D97-AF65-F5344CB8AC3E}">
        <p14:creationId xmlns:p14="http://schemas.microsoft.com/office/powerpoint/2010/main" val="28352186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9. Next Steps">
  <p:cSld name="19. Next Steps">
    <p:bg>
      <p:bgPr>
        <a:solidFill>
          <a:schemeClr val="accent4"/>
        </a:solidFill>
        <a:effectLst/>
      </p:bgPr>
    </p:bg>
    <p:spTree>
      <p:nvGrpSpPr>
        <p:cNvPr id="1" name="Shape 82"/>
        <p:cNvGrpSpPr/>
        <p:nvPr/>
      </p:nvGrpSpPr>
      <p:grpSpPr>
        <a:xfrm>
          <a:off x="0" y="0"/>
          <a:ext cx="0" cy="0"/>
          <a:chOff x="0" y="0"/>
          <a:chExt cx="0" cy="0"/>
        </a:xfrm>
      </p:grpSpPr>
      <p:sp>
        <p:nvSpPr>
          <p:cNvPr id="83" name="Google Shape;83;p19"/>
          <p:cNvSpPr/>
          <p:nvPr/>
        </p:nvSpPr>
        <p:spPr>
          <a:xfrm>
            <a:off x="0" y="0"/>
            <a:ext cx="5510800" cy="6858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19"/>
          <p:cNvSpPr txBox="1">
            <a:spLocks noGrp="1"/>
          </p:cNvSpPr>
          <p:nvPr>
            <p:ph type="body" idx="1"/>
          </p:nvPr>
        </p:nvSpPr>
        <p:spPr>
          <a:xfrm>
            <a:off x="5914600" y="3714533"/>
            <a:ext cx="6113600" cy="1116400"/>
          </a:xfrm>
          <a:prstGeom prst="rect">
            <a:avLst/>
          </a:prstGeom>
        </p:spPr>
        <p:txBody>
          <a:bodyPr spcFirstLastPara="1" wrap="square" lIns="91425" tIns="91425" rIns="91425" bIns="91425" anchor="t" anchorCtr="0">
            <a:noAutofit/>
          </a:bodyPr>
          <a:lstStyle>
            <a:lvl1pPr marL="609585" lvl="0" indent="-728115">
              <a:spcBef>
                <a:spcPts val="0"/>
              </a:spcBef>
              <a:spcAft>
                <a:spcPts val="0"/>
              </a:spcAft>
              <a:buClr>
                <a:schemeClr val="dk1"/>
              </a:buClr>
              <a:buSzPts val="5000"/>
              <a:buChar char="●"/>
              <a:defRPr sz="6667">
                <a:solidFill>
                  <a:schemeClr val="dk1"/>
                </a:solidFill>
              </a:defRPr>
            </a:lvl1pPr>
            <a:lvl2pPr marL="1219170" lvl="1" indent="-507987">
              <a:spcBef>
                <a:spcPts val="0"/>
              </a:spcBef>
              <a:spcAft>
                <a:spcPts val="0"/>
              </a:spcAft>
              <a:buClr>
                <a:schemeClr val="dk1"/>
              </a:buClr>
              <a:buSzPts val="2400"/>
              <a:buChar char="○"/>
              <a:defRPr>
                <a:solidFill>
                  <a:schemeClr val="dk1"/>
                </a:solidFill>
              </a:defRPr>
            </a:lvl2pPr>
            <a:lvl3pPr marL="1828754" lvl="2" indent="-474121">
              <a:spcBef>
                <a:spcPts val="0"/>
              </a:spcBef>
              <a:spcAft>
                <a:spcPts val="0"/>
              </a:spcAft>
              <a:buClr>
                <a:schemeClr val="dk1"/>
              </a:buClr>
              <a:buSzPts val="2000"/>
              <a:buChar char="■"/>
              <a:defRPr>
                <a:solidFill>
                  <a:schemeClr val="dk1"/>
                </a:solidFill>
              </a:defRPr>
            </a:lvl3pPr>
            <a:lvl4pPr marL="2438339" lvl="3" indent="-440256">
              <a:spcBef>
                <a:spcPts val="0"/>
              </a:spcBef>
              <a:spcAft>
                <a:spcPts val="0"/>
              </a:spcAft>
              <a:buClr>
                <a:schemeClr val="dk1"/>
              </a:buClr>
              <a:buSzPts val="1600"/>
              <a:buChar char="●"/>
              <a:defRPr>
                <a:solidFill>
                  <a:schemeClr val="dk1"/>
                </a:solidFill>
              </a:defRPr>
            </a:lvl4pPr>
            <a:lvl5pPr marL="3047924" lvl="4" indent="-423323">
              <a:spcBef>
                <a:spcPts val="0"/>
              </a:spcBef>
              <a:spcAft>
                <a:spcPts val="0"/>
              </a:spcAft>
              <a:buClr>
                <a:schemeClr val="dk1"/>
              </a:buClr>
              <a:buSzPts val="1400"/>
              <a:buChar char="○"/>
              <a:defRPr>
                <a:solidFill>
                  <a:schemeClr val="dk1"/>
                </a:solidFill>
              </a:defRPr>
            </a:lvl5pPr>
            <a:lvl6pPr marL="3657509" lvl="5" indent="-423323">
              <a:spcBef>
                <a:spcPts val="0"/>
              </a:spcBef>
              <a:spcAft>
                <a:spcPts val="0"/>
              </a:spcAft>
              <a:buClr>
                <a:schemeClr val="dk1"/>
              </a:buClr>
              <a:buSzPts val="1400"/>
              <a:buChar char="■"/>
              <a:defRPr>
                <a:solidFill>
                  <a:schemeClr val="dk1"/>
                </a:solidFill>
              </a:defRPr>
            </a:lvl6pPr>
            <a:lvl7pPr marL="4267093" lvl="6" indent="-423323">
              <a:spcBef>
                <a:spcPts val="0"/>
              </a:spcBef>
              <a:spcAft>
                <a:spcPts val="0"/>
              </a:spcAft>
              <a:buClr>
                <a:schemeClr val="dk1"/>
              </a:buClr>
              <a:buSzPts val="1400"/>
              <a:buChar char="●"/>
              <a:defRPr>
                <a:solidFill>
                  <a:schemeClr val="dk1"/>
                </a:solidFill>
              </a:defRPr>
            </a:lvl7pPr>
            <a:lvl8pPr marL="4876678" lvl="7" indent="-423323">
              <a:spcBef>
                <a:spcPts val="0"/>
              </a:spcBef>
              <a:spcAft>
                <a:spcPts val="0"/>
              </a:spcAft>
              <a:buClr>
                <a:schemeClr val="dk1"/>
              </a:buClr>
              <a:buSzPts val="1400"/>
              <a:buChar char="○"/>
              <a:defRPr>
                <a:solidFill>
                  <a:schemeClr val="dk1"/>
                </a:solidFill>
              </a:defRPr>
            </a:lvl8pPr>
            <a:lvl9pPr marL="5486263" lvl="8" indent="-423323">
              <a:spcBef>
                <a:spcPts val="0"/>
              </a:spcBef>
              <a:spcAft>
                <a:spcPts val="0"/>
              </a:spcAft>
              <a:buClr>
                <a:schemeClr val="dk1"/>
              </a:buClr>
              <a:buSzPts val="1400"/>
              <a:buChar char="■"/>
              <a:defRPr>
                <a:solidFill>
                  <a:schemeClr val="dk1"/>
                </a:solidFill>
              </a:defRPr>
            </a:lvl9pPr>
          </a:lstStyle>
          <a:p>
            <a:endParaRPr/>
          </a:p>
        </p:txBody>
      </p:sp>
      <p:pic>
        <p:nvPicPr>
          <p:cNvPr id="85" name="Google Shape;85;p19"/>
          <p:cNvPicPr preferRelativeResize="0"/>
          <p:nvPr/>
        </p:nvPicPr>
        <p:blipFill>
          <a:blip r:embed="rId2">
            <a:alphaModFix/>
          </a:blip>
          <a:stretch>
            <a:fillRect/>
          </a:stretch>
        </p:blipFill>
        <p:spPr>
          <a:xfrm>
            <a:off x="10602868" y="6164899"/>
            <a:ext cx="1325635" cy="569400"/>
          </a:xfrm>
          <a:prstGeom prst="rect">
            <a:avLst/>
          </a:prstGeom>
          <a:noFill/>
          <a:ln>
            <a:noFill/>
          </a:ln>
        </p:spPr>
      </p:pic>
    </p:spTree>
    <p:extLst>
      <p:ext uri="{BB962C8B-B14F-4D97-AF65-F5344CB8AC3E}">
        <p14:creationId xmlns:p14="http://schemas.microsoft.com/office/powerpoint/2010/main" val="3520841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B17D5-ED59-DE18-F46B-ED288F5285C7}"/>
              </a:ext>
            </a:extLst>
          </p:cNvPr>
          <p:cNvSpPr>
            <a:spLocks noGrp="1"/>
          </p:cNvSpPr>
          <p:nvPr>
            <p:ph type="title"/>
          </p:nvPr>
        </p:nvSpPr>
        <p:spPr>
          <a:xfrm>
            <a:off x="838200" y="365125"/>
            <a:ext cx="9038158"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4F6F460D-4815-A656-FE45-0FFF5DBE77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1D0462-5503-83CA-FCAC-D3FD9055C9F8}"/>
              </a:ext>
            </a:extLst>
          </p:cNvPr>
          <p:cNvSpPr>
            <a:spLocks noGrp="1"/>
          </p:cNvSpPr>
          <p:nvPr>
            <p:ph type="dt" sz="half" idx="10"/>
          </p:nvPr>
        </p:nvSpPr>
        <p:spPr/>
        <p:txBody>
          <a:bodyPr/>
          <a:lstStyle/>
          <a:p>
            <a:fld id="{54F3EF93-0058-4998-B2E7-C4FD15A49767}" type="datetimeFigureOut">
              <a:rPr lang="en-US" smtClean="0"/>
              <a:t>1/16/2026</a:t>
            </a:fld>
            <a:endParaRPr lang="en-US"/>
          </a:p>
        </p:txBody>
      </p:sp>
      <p:sp>
        <p:nvSpPr>
          <p:cNvPr id="6" name="Slide Number Placeholder 5">
            <a:extLst>
              <a:ext uri="{FF2B5EF4-FFF2-40B4-BE49-F238E27FC236}">
                <a16:creationId xmlns:a16="http://schemas.microsoft.com/office/drawing/2014/main" id="{9C403C37-8917-E3BE-9C88-DE88BE61B5AF}"/>
              </a:ext>
            </a:extLst>
          </p:cNvPr>
          <p:cNvSpPr>
            <a:spLocks noGrp="1"/>
          </p:cNvSpPr>
          <p:nvPr>
            <p:ph type="sldNum" sz="quarter" idx="12"/>
          </p:nvPr>
        </p:nvSpPr>
        <p:spPr/>
        <p:txBody>
          <a:bodyPr/>
          <a:lstStyle/>
          <a:p>
            <a:fld id="{7CC9AC39-4408-42C7-8C61-D0F93E843797}" type="slidenum">
              <a:rPr lang="en-US" smtClean="0"/>
              <a:t>‹#›</a:t>
            </a:fld>
            <a:endParaRPr lang="en-US"/>
          </a:p>
        </p:txBody>
      </p:sp>
      <p:pic>
        <p:nvPicPr>
          <p:cNvPr id="7" name="Picture 6" descr="A red and white logo&#10;&#10;Description automatically generated">
            <a:extLst>
              <a:ext uri="{FF2B5EF4-FFF2-40B4-BE49-F238E27FC236}">
                <a16:creationId xmlns:a16="http://schemas.microsoft.com/office/drawing/2014/main" id="{FCBD369C-89AB-0BF5-38AB-6BDB5C3E0A32}"/>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9982200" y="203696"/>
            <a:ext cx="1484017" cy="1648419"/>
          </a:xfrm>
          <a:prstGeom prst="rect">
            <a:avLst/>
          </a:prstGeom>
        </p:spPr>
      </p:pic>
      <p:pic>
        <p:nvPicPr>
          <p:cNvPr id="9" name="Picture 8" descr="A black background with white letters&#10;&#10;Description automatically generated">
            <a:extLst>
              <a:ext uri="{FF2B5EF4-FFF2-40B4-BE49-F238E27FC236}">
                <a16:creationId xmlns:a16="http://schemas.microsoft.com/office/drawing/2014/main" id="{0B0424B1-AAC9-7E9D-8E51-0E6868770177}"/>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a:off x="4626138" y="6257006"/>
            <a:ext cx="2939724" cy="557971"/>
          </a:xfrm>
          <a:prstGeom prst="rect">
            <a:avLst/>
          </a:prstGeom>
        </p:spPr>
      </p:pic>
    </p:spTree>
    <p:extLst>
      <p:ext uri="{BB962C8B-B14F-4D97-AF65-F5344CB8AC3E}">
        <p14:creationId xmlns:p14="http://schemas.microsoft.com/office/powerpoint/2010/main" val="1731799658"/>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6. Breakout Intro">
  <p:cSld name="16. Breakout Intro">
    <p:bg>
      <p:bgPr>
        <a:solidFill>
          <a:schemeClr val="accent4"/>
        </a:solidFill>
        <a:effectLst/>
      </p:bgPr>
    </p:bg>
    <p:spTree>
      <p:nvGrpSpPr>
        <p:cNvPr id="1" name="Shape 86"/>
        <p:cNvGrpSpPr/>
        <p:nvPr/>
      </p:nvGrpSpPr>
      <p:grpSpPr>
        <a:xfrm>
          <a:off x="0" y="0"/>
          <a:ext cx="0" cy="0"/>
          <a:chOff x="0" y="0"/>
          <a:chExt cx="0" cy="0"/>
        </a:xfrm>
      </p:grpSpPr>
      <p:sp>
        <p:nvSpPr>
          <p:cNvPr id="87" name="Google Shape;87;p20"/>
          <p:cNvSpPr/>
          <p:nvPr/>
        </p:nvSpPr>
        <p:spPr>
          <a:xfrm>
            <a:off x="5505200" y="0"/>
            <a:ext cx="6686800" cy="6858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20"/>
          <p:cNvSpPr txBox="1">
            <a:spLocks noGrp="1"/>
          </p:cNvSpPr>
          <p:nvPr>
            <p:ph type="body" idx="1"/>
          </p:nvPr>
        </p:nvSpPr>
        <p:spPr>
          <a:xfrm>
            <a:off x="890500" y="3694867"/>
            <a:ext cx="6113600" cy="1116400"/>
          </a:xfrm>
          <a:prstGeom prst="rect">
            <a:avLst/>
          </a:prstGeom>
        </p:spPr>
        <p:txBody>
          <a:bodyPr spcFirstLastPara="1" wrap="square" lIns="91425" tIns="91425" rIns="91425" bIns="91425" anchor="t" anchorCtr="0">
            <a:noAutofit/>
          </a:bodyPr>
          <a:lstStyle>
            <a:lvl1pPr marL="609585" lvl="0" indent="-728115">
              <a:spcBef>
                <a:spcPts val="0"/>
              </a:spcBef>
              <a:spcAft>
                <a:spcPts val="0"/>
              </a:spcAft>
              <a:buClr>
                <a:schemeClr val="dk1"/>
              </a:buClr>
              <a:buSzPts val="5000"/>
              <a:buChar char="●"/>
              <a:defRPr sz="6667">
                <a:solidFill>
                  <a:schemeClr val="dk1"/>
                </a:solidFill>
              </a:defRPr>
            </a:lvl1pPr>
            <a:lvl2pPr marL="1219170" lvl="1" indent="-507987">
              <a:spcBef>
                <a:spcPts val="0"/>
              </a:spcBef>
              <a:spcAft>
                <a:spcPts val="0"/>
              </a:spcAft>
              <a:buClr>
                <a:schemeClr val="dk1"/>
              </a:buClr>
              <a:buSzPts val="2400"/>
              <a:buChar char="○"/>
              <a:defRPr>
                <a:solidFill>
                  <a:schemeClr val="dk1"/>
                </a:solidFill>
              </a:defRPr>
            </a:lvl2pPr>
            <a:lvl3pPr marL="1828754" lvl="2" indent="-474121">
              <a:spcBef>
                <a:spcPts val="0"/>
              </a:spcBef>
              <a:spcAft>
                <a:spcPts val="0"/>
              </a:spcAft>
              <a:buClr>
                <a:schemeClr val="dk1"/>
              </a:buClr>
              <a:buSzPts val="2000"/>
              <a:buChar char="■"/>
              <a:defRPr>
                <a:solidFill>
                  <a:schemeClr val="dk1"/>
                </a:solidFill>
              </a:defRPr>
            </a:lvl3pPr>
            <a:lvl4pPr marL="2438339" lvl="3" indent="-440256">
              <a:spcBef>
                <a:spcPts val="0"/>
              </a:spcBef>
              <a:spcAft>
                <a:spcPts val="0"/>
              </a:spcAft>
              <a:buClr>
                <a:schemeClr val="dk1"/>
              </a:buClr>
              <a:buSzPts val="1600"/>
              <a:buChar char="●"/>
              <a:defRPr>
                <a:solidFill>
                  <a:schemeClr val="dk1"/>
                </a:solidFill>
              </a:defRPr>
            </a:lvl4pPr>
            <a:lvl5pPr marL="3047924" lvl="4" indent="-423323">
              <a:spcBef>
                <a:spcPts val="0"/>
              </a:spcBef>
              <a:spcAft>
                <a:spcPts val="0"/>
              </a:spcAft>
              <a:buClr>
                <a:schemeClr val="dk1"/>
              </a:buClr>
              <a:buSzPts val="1400"/>
              <a:buChar char="○"/>
              <a:defRPr>
                <a:solidFill>
                  <a:schemeClr val="dk1"/>
                </a:solidFill>
              </a:defRPr>
            </a:lvl5pPr>
            <a:lvl6pPr marL="3657509" lvl="5" indent="-423323">
              <a:spcBef>
                <a:spcPts val="0"/>
              </a:spcBef>
              <a:spcAft>
                <a:spcPts val="0"/>
              </a:spcAft>
              <a:buClr>
                <a:schemeClr val="dk1"/>
              </a:buClr>
              <a:buSzPts val="1400"/>
              <a:buChar char="■"/>
              <a:defRPr>
                <a:solidFill>
                  <a:schemeClr val="dk1"/>
                </a:solidFill>
              </a:defRPr>
            </a:lvl6pPr>
            <a:lvl7pPr marL="4267093" lvl="6" indent="-423323">
              <a:spcBef>
                <a:spcPts val="0"/>
              </a:spcBef>
              <a:spcAft>
                <a:spcPts val="0"/>
              </a:spcAft>
              <a:buClr>
                <a:schemeClr val="dk1"/>
              </a:buClr>
              <a:buSzPts val="1400"/>
              <a:buChar char="●"/>
              <a:defRPr>
                <a:solidFill>
                  <a:schemeClr val="dk1"/>
                </a:solidFill>
              </a:defRPr>
            </a:lvl7pPr>
            <a:lvl8pPr marL="4876678" lvl="7" indent="-423323">
              <a:spcBef>
                <a:spcPts val="0"/>
              </a:spcBef>
              <a:spcAft>
                <a:spcPts val="0"/>
              </a:spcAft>
              <a:buClr>
                <a:schemeClr val="dk1"/>
              </a:buClr>
              <a:buSzPts val="1400"/>
              <a:buChar char="○"/>
              <a:defRPr>
                <a:solidFill>
                  <a:schemeClr val="dk1"/>
                </a:solidFill>
              </a:defRPr>
            </a:lvl8pPr>
            <a:lvl9pPr marL="5486263" lvl="8" indent="-423323">
              <a:spcBef>
                <a:spcPts val="0"/>
              </a:spcBef>
              <a:spcAft>
                <a:spcPts val="0"/>
              </a:spcAft>
              <a:buClr>
                <a:schemeClr val="dk1"/>
              </a:buClr>
              <a:buSzPts val="1400"/>
              <a:buChar char="■"/>
              <a:defRPr>
                <a:solidFill>
                  <a:schemeClr val="dk1"/>
                </a:solidFill>
              </a:defRPr>
            </a:lvl9pPr>
          </a:lstStyle>
          <a:p>
            <a:endParaRPr/>
          </a:p>
        </p:txBody>
      </p:sp>
      <p:pic>
        <p:nvPicPr>
          <p:cNvPr id="89" name="Google Shape;89;p20"/>
          <p:cNvPicPr preferRelativeResize="0"/>
          <p:nvPr/>
        </p:nvPicPr>
        <p:blipFill>
          <a:blip r:embed="rId2">
            <a:alphaModFix/>
          </a:blip>
          <a:stretch>
            <a:fillRect/>
          </a:stretch>
        </p:blipFill>
        <p:spPr>
          <a:xfrm>
            <a:off x="10754401" y="6091834"/>
            <a:ext cx="1302132" cy="558833"/>
          </a:xfrm>
          <a:prstGeom prst="rect">
            <a:avLst/>
          </a:prstGeom>
          <a:noFill/>
          <a:ln>
            <a:noFill/>
          </a:ln>
        </p:spPr>
      </p:pic>
    </p:spTree>
    <p:extLst>
      <p:ext uri="{BB962C8B-B14F-4D97-AF65-F5344CB8AC3E}">
        <p14:creationId xmlns:p14="http://schemas.microsoft.com/office/powerpoint/2010/main" val="448178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7. Breakout Time">
  <p:cSld name="17. Breakout Time">
    <p:bg>
      <p:bgPr>
        <a:solidFill>
          <a:schemeClr val="accent5"/>
        </a:solidFill>
        <a:effectLst/>
      </p:bgPr>
    </p:bg>
    <p:spTree>
      <p:nvGrpSpPr>
        <p:cNvPr id="1" name="Shape 90"/>
        <p:cNvGrpSpPr/>
        <p:nvPr/>
      </p:nvGrpSpPr>
      <p:grpSpPr>
        <a:xfrm>
          <a:off x="0" y="0"/>
          <a:ext cx="0" cy="0"/>
          <a:chOff x="0" y="0"/>
          <a:chExt cx="0" cy="0"/>
        </a:xfrm>
      </p:grpSpPr>
      <p:pic>
        <p:nvPicPr>
          <p:cNvPr id="91" name="Google Shape;91;p21"/>
          <p:cNvPicPr preferRelativeResize="0"/>
          <p:nvPr/>
        </p:nvPicPr>
        <p:blipFill>
          <a:blip r:embed="rId2">
            <a:alphaModFix/>
          </a:blip>
          <a:stretch>
            <a:fillRect/>
          </a:stretch>
        </p:blipFill>
        <p:spPr>
          <a:xfrm>
            <a:off x="7936100" y="1798967"/>
            <a:ext cx="2438400" cy="2438400"/>
          </a:xfrm>
          <a:prstGeom prst="rect">
            <a:avLst/>
          </a:prstGeom>
          <a:noFill/>
          <a:ln>
            <a:noFill/>
          </a:ln>
        </p:spPr>
      </p:pic>
      <p:sp>
        <p:nvSpPr>
          <p:cNvPr id="92" name="Google Shape;92;p21"/>
          <p:cNvSpPr/>
          <p:nvPr/>
        </p:nvSpPr>
        <p:spPr>
          <a:xfrm>
            <a:off x="5505200" y="0"/>
            <a:ext cx="6686800" cy="6858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21"/>
          <p:cNvSpPr txBox="1">
            <a:spLocks noGrp="1"/>
          </p:cNvSpPr>
          <p:nvPr>
            <p:ph type="body" idx="1"/>
          </p:nvPr>
        </p:nvSpPr>
        <p:spPr>
          <a:xfrm>
            <a:off x="417067" y="905000"/>
            <a:ext cx="4601200" cy="5048000"/>
          </a:xfrm>
          <a:prstGeom prst="rect">
            <a:avLst/>
          </a:prstGeom>
        </p:spPr>
        <p:txBody>
          <a:bodyPr spcFirstLastPara="1" wrap="square" lIns="91425" tIns="91425" rIns="91425" bIns="91425" anchor="ctr" anchorCtr="0">
            <a:noAutofit/>
          </a:bodyPr>
          <a:lstStyle>
            <a:lvl1pPr marL="609585" lvl="0" indent="-474121">
              <a:spcBef>
                <a:spcPts val="0"/>
              </a:spcBef>
              <a:spcAft>
                <a:spcPts val="0"/>
              </a:spcAft>
              <a:buClr>
                <a:srgbClr val="FFFFFF"/>
              </a:buClr>
              <a:buSzPts val="2000"/>
              <a:buChar char="●"/>
              <a:defRPr sz="2667" b="1">
                <a:solidFill>
                  <a:srgbClr val="FFFFFF"/>
                </a:solidFill>
                <a:latin typeface="Open Sans"/>
                <a:ea typeface="Open Sans"/>
                <a:cs typeface="Open Sans"/>
                <a:sym typeface="Open Sans"/>
              </a:defRPr>
            </a:lvl1pPr>
            <a:lvl2pPr marL="1219170" lvl="1" indent="-507987">
              <a:spcBef>
                <a:spcPts val="2667"/>
              </a:spcBef>
              <a:spcAft>
                <a:spcPts val="0"/>
              </a:spcAft>
              <a:buClr>
                <a:srgbClr val="FFFFFF"/>
              </a:buClr>
              <a:buSzPts val="2400"/>
              <a:buFont typeface="Open Sans"/>
              <a:buChar char="○"/>
              <a:defRPr b="1">
                <a:solidFill>
                  <a:srgbClr val="FFFFFF"/>
                </a:solidFill>
                <a:latin typeface="Open Sans"/>
                <a:ea typeface="Open Sans"/>
                <a:cs typeface="Open Sans"/>
                <a:sym typeface="Open Sans"/>
              </a:defRPr>
            </a:lvl2pPr>
            <a:lvl3pPr marL="1828754" lvl="2" indent="-474121">
              <a:spcBef>
                <a:spcPts val="2667"/>
              </a:spcBef>
              <a:spcAft>
                <a:spcPts val="0"/>
              </a:spcAft>
              <a:buClr>
                <a:srgbClr val="FFFFFF"/>
              </a:buClr>
              <a:buSzPts val="2000"/>
              <a:buFont typeface="Open Sans"/>
              <a:buChar char="■"/>
              <a:defRPr b="1">
                <a:solidFill>
                  <a:srgbClr val="FFFFFF"/>
                </a:solidFill>
                <a:latin typeface="Open Sans"/>
                <a:ea typeface="Open Sans"/>
                <a:cs typeface="Open Sans"/>
                <a:sym typeface="Open Sans"/>
              </a:defRPr>
            </a:lvl3pPr>
            <a:lvl4pPr marL="2438339" lvl="3" indent="-440256">
              <a:spcBef>
                <a:spcPts val="2667"/>
              </a:spcBef>
              <a:spcAft>
                <a:spcPts val="0"/>
              </a:spcAft>
              <a:buClr>
                <a:srgbClr val="FFFFFF"/>
              </a:buClr>
              <a:buSzPts val="1600"/>
              <a:buFont typeface="Open Sans"/>
              <a:buChar char="●"/>
              <a:defRPr b="1">
                <a:solidFill>
                  <a:srgbClr val="FFFFFF"/>
                </a:solidFill>
                <a:latin typeface="Open Sans"/>
                <a:ea typeface="Open Sans"/>
                <a:cs typeface="Open Sans"/>
                <a:sym typeface="Open Sans"/>
              </a:defRPr>
            </a:lvl4pPr>
            <a:lvl5pPr marL="3047924" lvl="4" indent="-423323">
              <a:spcBef>
                <a:spcPts val="2667"/>
              </a:spcBef>
              <a:spcAft>
                <a:spcPts val="0"/>
              </a:spcAft>
              <a:buClr>
                <a:srgbClr val="FFFFFF"/>
              </a:buClr>
              <a:buSzPts val="1400"/>
              <a:buFont typeface="Open Sans"/>
              <a:buChar char="○"/>
              <a:defRPr b="1">
                <a:solidFill>
                  <a:srgbClr val="FFFFFF"/>
                </a:solidFill>
                <a:latin typeface="Open Sans"/>
                <a:ea typeface="Open Sans"/>
                <a:cs typeface="Open Sans"/>
                <a:sym typeface="Open Sans"/>
              </a:defRPr>
            </a:lvl5pPr>
            <a:lvl6pPr marL="3657509" lvl="5" indent="-423323">
              <a:spcBef>
                <a:spcPts val="2667"/>
              </a:spcBef>
              <a:spcAft>
                <a:spcPts val="0"/>
              </a:spcAft>
              <a:buClr>
                <a:srgbClr val="FFFFFF"/>
              </a:buClr>
              <a:buSzPts val="1400"/>
              <a:buFont typeface="Open Sans"/>
              <a:buChar char="■"/>
              <a:defRPr b="1">
                <a:solidFill>
                  <a:srgbClr val="FFFFFF"/>
                </a:solidFill>
                <a:latin typeface="Open Sans"/>
                <a:ea typeface="Open Sans"/>
                <a:cs typeface="Open Sans"/>
                <a:sym typeface="Open Sans"/>
              </a:defRPr>
            </a:lvl6pPr>
            <a:lvl7pPr marL="4267093" lvl="6" indent="-423323">
              <a:spcBef>
                <a:spcPts val="2667"/>
              </a:spcBef>
              <a:spcAft>
                <a:spcPts val="0"/>
              </a:spcAft>
              <a:buClr>
                <a:srgbClr val="FFFFFF"/>
              </a:buClr>
              <a:buSzPts val="1400"/>
              <a:buFont typeface="Open Sans"/>
              <a:buChar char="●"/>
              <a:defRPr b="1">
                <a:solidFill>
                  <a:srgbClr val="FFFFFF"/>
                </a:solidFill>
                <a:latin typeface="Open Sans"/>
                <a:ea typeface="Open Sans"/>
                <a:cs typeface="Open Sans"/>
                <a:sym typeface="Open Sans"/>
              </a:defRPr>
            </a:lvl7pPr>
            <a:lvl8pPr marL="4876678" lvl="7" indent="-423323">
              <a:spcBef>
                <a:spcPts val="2667"/>
              </a:spcBef>
              <a:spcAft>
                <a:spcPts val="0"/>
              </a:spcAft>
              <a:buClr>
                <a:srgbClr val="FFFFFF"/>
              </a:buClr>
              <a:buSzPts val="1400"/>
              <a:buFont typeface="Open Sans"/>
              <a:buChar char="○"/>
              <a:defRPr b="1">
                <a:solidFill>
                  <a:srgbClr val="FFFFFF"/>
                </a:solidFill>
                <a:latin typeface="Open Sans"/>
                <a:ea typeface="Open Sans"/>
                <a:cs typeface="Open Sans"/>
                <a:sym typeface="Open Sans"/>
              </a:defRPr>
            </a:lvl8pPr>
            <a:lvl9pPr marL="5486263" lvl="8" indent="-423323">
              <a:spcBef>
                <a:spcPts val="2667"/>
              </a:spcBef>
              <a:spcAft>
                <a:spcPts val="2667"/>
              </a:spcAft>
              <a:buClr>
                <a:srgbClr val="FFFFFF"/>
              </a:buClr>
              <a:buSzPts val="1400"/>
              <a:buFont typeface="Open Sans"/>
              <a:buChar char="■"/>
              <a:defRPr b="1">
                <a:solidFill>
                  <a:srgbClr val="FFFFFF"/>
                </a:solidFill>
                <a:latin typeface="Open Sans"/>
                <a:ea typeface="Open Sans"/>
                <a:cs typeface="Open Sans"/>
                <a:sym typeface="Open Sans"/>
              </a:defRPr>
            </a:lvl9pPr>
          </a:lstStyle>
          <a:p>
            <a:endParaRPr/>
          </a:p>
        </p:txBody>
      </p:sp>
      <p:sp>
        <p:nvSpPr>
          <p:cNvPr id="94" name="Google Shape;94;p21"/>
          <p:cNvSpPr txBox="1">
            <a:spLocks noGrp="1"/>
          </p:cNvSpPr>
          <p:nvPr>
            <p:ph type="body" idx="2"/>
          </p:nvPr>
        </p:nvSpPr>
        <p:spPr>
          <a:xfrm>
            <a:off x="7049100" y="4323500"/>
            <a:ext cx="4212400" cy="653200"/>
          </a:xfrm>
          <a:prstGeom prst="rect">
            <a:avLst/>
          </a:prstGeom>
        </p:spPr>
        <p:txBody>
          <a:bodyPr spcFirstLastPara="1" wrap="square" lIns="91425" tIns="91425" rIns="91425" bIns="91425" anchor="t" anchorCtr="0">
            <a:noAutofit/>
          </a:bodyPr>
          <a:lstStyle>
            <a:lvl1pPr marL="609585" lvl="0" indent="-474121" algn="ctr">
              <a:spcBef>
                <a:spcPts val="0"/>
              </a:spcBef>
              <a:spcAft>
                <a:spcPts val="0"/>
              </a:spcAft>
              <a:buSzPts val="2000"/>
              <a:buChar char="●"/>
              <a:defRPr sz="2667"/>
            </a:lvl1pPr>
            <a:lvl2pPr marL="1219170" lvl="1" indent="-507987">
              <a:spcBef>
                <a:spcPts val="1333"/>
              </a:spcBef>
              <a:spcAft>
                <a:spcPts val="0"/>
              </a:spcAft>
              <a:buSzPts val="2400"/>
              <a:buChar char="○"/>
              <a:defRPr/>
            </a:lvl2pPr>
            <a:lvl3pPr marL="1828754" lvl="2" indent="-474121">
              <a:spcBef>
                <a:spcPts val="1333"/>
              </a:spcBef>
              <a:spcAft>
                <a:spcPts val="0"/>
              </a:spcAft>
              <a:buSzPts val="2000"/>
              <a:buChar char="■"/>
              <a:defRPr/>
            </a:lvl3pPr>
            <a:lvl4pPr marL="2438339" lvl="3" indent="-440256">
              <a:spcBef>
                <a:spcPts val="1333"/>
              </a:spcBef>
              <a:spcAft>
                <a:spcPts val="0"/>
              </a:spcAft>
              <a:buSzPts val="1600"/>
              <a:buChar char="●"/>
              <a:defRPr/>
            </a:lvl4pPr>
            <a:lvl5pPr marL="3047924" lvl="4" indent="-423323">
              <a:spcBef>
                <a:spcPts val="1333"/>
              </a:spcBef>
              <a:spcAft>
                <a:spcPts val="0"/>
              </a:spcAft>
              <a:buSzPts val="1400"/>
              <a:buChar char="○"/>
              <a:defRPr/>
            </a:lvl5pPr>
            <a:lvl6pPr marL="3657509" lvl="5" indent="-423323">
              <a:spcBef>
                <a:spcPts val="1333"/>
              </a:spcBef>
              <a:spcAft>
                <a:spcPts val="0"/>
              </a:spcAft>
              <a:buSzPts val="1400"/>
              <a:buChar char="■"/>
              <a:defRPr/>
            </a:lvl6pPr>
            <a:lvl7pPr marL="4267093" lvl="6" indent="-423323">
              <a:spcBef>
                <a:spcPts val="1333"/>
              </a:spcBef>
              <a:spcAft>
                <a:spcPts val="0"/>
              </a:spcAft>
              <a:buSzPts val="1400"/>
              <a:buChar char="●"/>
              <a:defRPr/>
            </a:lvl7pPr>
            <a:lvl8pPr marL="4876678" lvl="7" indent="-423323">
              <a:spcBef>
                <a:spcPts val="1333"/>
              </a:spcBef>
              <a:spcAft>
                <a:spcPts val="0"/>
              </a:spcAft>
              <a:buSzPts val="1400"/>
              <a:buChar char="○"/>
              <a:defRPr/>
            </a:lvl8pPr>
            <a:lvl9pPr marL="5486263" lvl="8" indent="-423323">
              <a:spcBef>
                <a:spcPts val="1333"/>
              </a:spcBef>
              <a:spcAft>
                <a:spcPts val="1333"/>
              </a:spcAft>
              <a:buSzPts val="1400"/>
              <a:buChar char="■"/>
              <a:defRPr/>
            </a:lvl9pPr>
          </a:lstStyle>
          <a:p>
            <a:endParaRPr/>
          </a:p>
        </p:txBody>
      </p:sp>
      <p:pic>
        <p:nvPicPr>
          <p:cNvPr id="95" name="Google Shape;95;p21"/>
          <p:cNvPicPr preferRelativeResize="0"/>
          <p:nvPr/>
        </p:nvPicPr>
        <p:blipFill>
          <a:blip r:embed="rId2">
            <a:alphaModFix/>
          </a:blip>
          <a:stretch>
            <a:fillRect/>
          </a:stretch>
        </p:blipFill>
        <p:spPr>
          <a:xfrm>
            <a:off x="7936100" y="1798967"/>
            <a:ext cx="2438400" cy="2438400"/>
          </a:xfrm>
          <a:prstGeom prst="rect">
            <a:avLst/>
          </a:prstGeom>
          <a:noFill/>
          <a:ln>
            <a:noFill/>
          </a:ln>
        </p:spPr>
      </p:pic>
      <p:pic>
        <p:nvPicPr>
          <p:cNvPr id="96" name="Google Shape;96;p21"/>
          <p:cNvPicPr preferRelativeResize="0"/>
          <p:nvPr/>
        </p:nvPicPr>
        <p:blipFill>
          <a:blip r:embed="rId3">
            <a:alphaModFix/>
          </a:blip>
          <a:stretch>
            <a:fillRect/>
          </a:stretch>
        </p:blipFill>
        <p:spPr>
          <a:xfrm>
            <a:off x="10754401" y="6091834"/>
            <a:ext cx="1302132" cy="558833"/>
          </a:xfrm>
          <a:prstGeom prst="rect">
            <a:avLst/>
          </a:prstGeom>
          <a:noFill/>
          <a:ln>
            <a:noFill/>
          </a:ln>
        </p:spPr>
      </p:pic>
    </p:spTree>
    <p:extLst>
      <p:ext uri="{BB962C8B-B14F-4D97-AF65-F5344CB8AC3E}">
        <p14:creationId xmlns:p14="http://schemas.microsoft.com/office/powerpoint/2010/main" val="3888910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8. Breakout Debrief">
  <p:cSld name="18. Breakout Debrief">
    <p:bg>
      <p:bgPr>
        <a:solidFill>
          <a:schemeClr val="accent4"/>
        </a:solidFill>
        <a:effectLst/>
      </p:bgPr>
    </p:bg>
    <p:spTree>
      <p:nvGrpSpPr>
        <p:cNvPr id="1" name="Shape 97"/>
        <p:cNvGrpSpPr/>
        <p:nvPr/>
      </p:nvGrpSpPr>
      <p:grpSpPr>
        <a:xfrm>
          <a:off x="0" y="0"/>
          <a:ext cx="0" cy="0"/>
          <a:chOff x="0" y="0"/>
          <a:chExt cx="0" cy="0"/>
        </a:xfrm>
      </p:grpSpPr>
      <p:sp>
        <p:nvSpPr>
          <p:cNvPr id="98" name="Google Shape;98;p22"/>
          <p:cNvSpPr/>
          <p:nvPr/>
        </p:nvSpPr>
        <p:spPr>
          <a:xfrm>
            <a:off x="5505200" y="0"/>
            <a:ext cx="6686800" cy="6858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22"/>
          <p:cNvSpPr txBox="1">
            <a:spLocks noGrp="1"/>
          </p:cNvSpPr>
          <p:nvPr>
            <p:ph type="body" idx="1"/>
          </p:nvPr>
        </p:nvSpPr>
        <p:spPr>
          <a:xfrm>
            <a:off x="417067" y="905000"/>
            <a:ext cx="4601200" cy="5048000"/>
          </a:xfrm>
          <a:prstGeom prst="rect">
            <a:avLst/>
          </a:prstGeom>
        </p:spPr>
        <p:txBody>
          <a:bodyPr spcFirstLastPara="1" wrap="square" lIns="91425" tIns="91425" rIns="91425" bIns="91425" anchor="ctr" anchorCtr="0">
            <a:noAutofit/>
          </a:bodyPr>
          <a:lstStyle>
            <a:lvl1pPr marL="609585" lvl="0" indent="-474121">
              <a:spcBef>
                <a:spcPts val="0"/>
              </a:spcBef>
              <a:spcAft>
                <a:spcPts val="0"/>
              </a:spcAft>
              <a:buClr>
                <a:schemeClr val="dk1"/>
              </a:buClr>
              <a:buSzPts val="2000"/>
              <a:buAutoNum type="arabicPeriod"/>
              <a:defRPr sz="2667">
                <a:solidFill>
                  <a:schemeClr val="dk1"/>
                </a:solidFill>
              </a:defRPr>
            </a:lvl1pPr>
            <a:lvl2pPr marL="1219170" lvl="1" indent="-507987">
              <a:spcBef>
                <a:spcPts val="2667"/>
              </a:spcBef>
              <a:spcAft>
                <a:spcPts val="0"/>
              </a:spcAft>
              <a:buClr>
                <a:schemeClr val="dk1"/>
              </a:buClr>
              <a:buSzPts val="2400"/>
              <a:buAutoNum type="alphaLcPeriod"/>
              <a:defRPr>
                <a:solidFill>
                  <a:schemeClr val="dk1"/>
                </a:solidFill>
              </a:defRPr>
            </a:lvl2pPr>
            <a:lvl3pPr marL="1828754" lvl="2" indent="-474121">
              <a:spcBef>
                <a:spcPts val="2667"/>
              </a:spcBef>
              <a:spcAft>
                <a:spcPts val="0"/>
              </a:spcAft>
              <a:buClr>
                <a:schemeClr val="dk1"/>
              </a:buClr>
              <a:buSzPts val="2000"/>
              <a:buAutoNum type="romanLcPeriod"/>
              <a:defRPr>
                <a:solidFill>
                  <a:schemeClr val="dk1"/>
                </a:solidFill>
              </a:defRPr>
            </a:lvl3pPr>
            <a:lvl4pPr marL="2438339" lvl="3" indent="-440256">
              <a:spcBef>
                <a:spcPts val="2667"/>
              </a:spcBef>
              <a:spcAft>
                <a:spcPts val="0"/>
              </a:spcAft>
              <a:buClr>
                <a:schemeClr val="dk1"/>
              </a:buClr>
              <a:buSzPts val="1600"/>
              <a:buAutoNum type="arabicPeriod"/>
              <a:defRPr>
                <a:solidFill>
                  <a:schemeClr val="dk1"/>
                </a:solidFill>
              </a:defRPr>
            </a:lvl4pPr>
            <a:lvl5pPr marL="3047924" lvl="4" indent="-423323">
              <a:spcBef>
                <a:spcPts val="2667"/>
              </a:spcBef>
              <a:spcAft>
                <a:spcPts val="0"/>
              </a:spcAft>
              <a:buClr>
                <a:schemeClr val="dk1"/>
              </a:buClr>
              <a:buSzPts val="1400"/>
              <a:buAutoNum type="alphaLcPeriod"/>
              <a:defRPr>
                <a:solidFill>
                  <a:schemeClr val="dk1"/>
                </a:solidFill>
              </a:defRPr>
            </a:lvl5pPr>
            <a:lvl6pPr marL="3657509" lvl="5" indent="-423323">
              <a:spcBef>
                <a:spcPts val="2667"/>
              </a:spcBef>
              <a:spcAft>
                <a:spcPts val="0"/>
              </a:spcAft>
              <a:buClr>
                <a:schemeClr val="dk1"/>
              </a:buClr>
              <a:buSzPts val="1400"/>
              <a:buAutoNum type="romanLcPeriod"/>
              <a:defRPr>
                <a:solidFill>
                  <a:schemeClr val="dk1"/>
                </a:solidFill>
              </a:defRPr>
            </a:lvl6pPr>
            <a:lvl7pPr marL="4267093" lvl="6" indent="-423323">
              <a:spcBef>
                <a:spcPts val="2667"/>
              </a:spcBef>
              <a:spcAft>
                <a:spcPts val="0"/>
              </a:spcAft>
              <a:buClr>
                <a:schemeClr val="dk1"/>
              </a:buClr>
              <a:buSzPts val="1400"/>
              <a:buAutoNum type="arabicPeriod"/>
              <a:defRPr>
                <a:solidFill>
                  <a:schemeClr val="dk1"/>
                </a:solidFill>
              </a:defRPr>
            </a:lvl7pPr>
            <a:lvl8pPr marL="4876678" lvl="7" indent="-423323">
              <a:spcBef>
                <a:spcPts val="2667"/>
              </a:spcBef>
              <a:spcAft>
                <a:spcPts val="0"/>
              </a:spcAft>
              <a:buClr>
                <a:schemeClr val="dk1"/>
              </a:buClr>
              <a:buSzPts val="1400"/>
              <a:buAutoNum type="alphaLcPeriod"/>
              <a:defRPr>
                <a:solidFill>
                  <a:schemeClr val="dk1"/>
                </a:solidFill>
              </a:defRPr>
            </a:lvl8pPr>
            <a:lvl9pPr marL="5486263" lvl="8" indent="-423323">
              <a:spcBef>
                <a:spcPts val="2667"/>
              </a:spcBef>
              <a:spcAft>
                <a:spcPts val="2667"/>
              </a:spcAft>
              <a:buClr>
                <a:schemeClr val="dk1"/>
              </a:buClr>
              <a:buSzPts val="1400"/>
              <a:buAutoNum type="romanLcPeriod"/>
              <a:defRPr>
                <a:solidFill>
                  <a:schemeClr val="dk1"/>
                </a:solidFill>
              </a:defRPr>
            </a:lvl9pPr>
          </a:lstStyle>
          <a:p>
            <a:endParaRPr/>
          </a:p>
        </p:txBody>
      </p:sp>
      <p:sp>
        <p:nvSpPr>
          <p:cNvPr id="100" name="Google Shape;100;p22"/>
          <p:cNvSpPr txBox="1"/>
          <p:nvPr/>
        </p:nvSpPr>
        <p:spPr>
          <a:xfrm>
            <a:off x="7077200" y="3156189"/>
            <a:ext cx="4502400" cy="545600"/>
          </a:xfrm>
          <a:prstGeom prst="rect">
            <a:avLst/>
          </a:prstGeom>
          <a:noFill/>
          <a:ln>
            <a:noFill/>
          </a:ln>
        </p:spPr>
        <p:txBody>
          <a:bodyPr spcFirstLastPara="1" wrap="square" lIns="91433" tIns="45700" rIns="91433" bIns="45700" anchor="t" anchorCtr="0">
            <a:noAutofit/>
          </a:bodyPr>
          <a:lstStyle/>
          <a:p>
            <a:pPr marL="0" lvl="0" indent="0" algn="ctr" rtl="0">
              <a:lnSpc>
                <a:spcPct val="90000"/>
              </a:lnSpc>
              <a:spcBef>
                <a:spcPts val="0"/>
              </a:spcBef>
              <a:spcAft>
                <a:spcPts val="1333"/>
              </a:spcAft>
              <a:buNone/>
            </a:pPr>
            <a:r>
              <a:rPr lang="en" sz="6000">
                <a:solidFill>
                  <a:schemeClr val="dk2"/>
                </a:solidFill>
                <a:latin typeface="Open Sans ExtraBold"/>
                <a:ea typeface="Open Sans ExtraBold"/>
                <a:cs typeface="Open Sans ExtraBold"/>
                <a:sym typeface="Open Sans ExtraBold"/>
              </a:rPr>
              <a:t>debrief</a:t>
            </a:r>
            <a:endParaRPr sz="6000">
              <a:solidFill>
                <a:schemeClr val="dk2"/>
              </a:solidFill>
              <a:latin typeface="Open Sans ExtraBold"/>
              <a:ea typeface="Open Sans ExtraBold"/>
              <a:cs typeface="Open Sans ExtraBold"/>
              <a:sym typeface="Open Sans ExtraBold"/>
            </a:endParaRPr>
          </a:p>
        </p:txBody>
      </p:sp>
      <p:pic>
        <p:nvPicPr>
          <p:cNvPr id="101" name="Google Shape;101;p22"/>
          <p:cNvPicPr preferRelativeResize="0"/>
          <p:nvPr/>
        </p:nvPicPr>
        <p:blipFill>
          <a:blip r:embed="rId2">
            <a:alphaModFix/>
          </a:blip>
          <a:stretch>
            <a:fillRect/>
          </a:stretch>
        </p:blipFill>
        <p:spPr>
          <a:xfrm>
            <a:off x="10754401" y="6091834"/>
            <a:ext cx="1302132" cy="558833"/>
          </a:xfrm>
          <a:prstGeom prst="rect">
            <a:avLst/>
          </a:prstGeom>
          <a:noFill/>
          <a:ln>
            <a:noFill/>
          </a:ln>
        </p:spPr>
      </p:pic>
    </p:spTree>
    <p:extLst>
      <p:ext uri="{BB962C8B-B14F-4D97-AF65-F5344CB8AC3E}">
        <p14:creationId xmlns:p14="http://schemas.microsoft.com/office/powerpoint/2010/main" val="306108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02. Presentation Title">
  <p:cSld name="02. Presentation Title">
    <p:bg>
      <p:bgPr>
        <a:solidFill>
          <a:schemeClr val="dk1"/>
        </a:solidFill>
        <a:effectLst/>
      </p:bgPr>
    </p:bg>
    <p:spTree>
      <p:nvGrpSpPr>
        <p:cNvPr id="1" name="Shape 102"/>
        <p:cNvGrpSpPr/>
        <p:nvPr/>
      </p:nvGrpSpPr>
      <p:grpSpPr>
        <a:xfrm>
          <a:off x="0" y="0"/>
          <a:ext cx="0" cy="0"/>
          <a:chOff x="0" y="0"/>
          <a:chExt cx="0" cy="0"/>
        </a:xfrm>
      </p:grpSpPr>
      <p:sp>
        <p:nvSpPr>
          <p:cNvPr id="103" name="Google Shape;103;p23"/>
          <p:cNvSpPr txBox="1">
            <a:spLocks noGrp="1"/>
          </p:cNvSpPr>
          <p:nvPr>
            <p:ph type="title"/>
          </p:nvPr>
        </p:nvSpPr>
        <p:spPr>
          <a:xfrm>
            <a:off x="415600" y="2867800"/>
            <a:ext cx="11360800" cy="1122400"/>
          </a:xfrm>
          <a:prstGeom prst="rect">
            <a:avLst/>
          </a:prstGeom>
        </p:spPr>
        <p:txBody>
          <a:bodyPr spcFirstLastPara="1" wrap="square" lIns="0" tIns="91425" rIns="0" bIns="91425" anchor="ctr" anchorCtr="0">
            <a:noAutofit/>
          </a:bodyPr>
          <a:lstStyle>
            <a:lvl1pPr lvl="0" algn="ctr">
              <a:spcBef>
                <a:spcPts val="0"/>
              </a:spcBef>
              <a:spcAft>
                <a:spcPts val="0"/>
              </a:spcAft>
              <a:buClr>
                <a:srgbClr val="FFFFFF"/>
              </a:buClr>
              <a:buSzPts val="6000"/>
              <a:buNone/>
              <a:defRPr sz="8000">
                <a:solidFill>
                  <a:srgbClr val="FFFFFF"/>
                </a:solidFill>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pic>
        <p:nvPicPr>
          <p:cNvPr id="104" name="Google Shape;104;p23"/>
          <p:cNvPicPr preferRelativeResize="0"/>
          <p:nvPr/>
        </p:nvPicPr>
        <p:blipFill>
          <a:blip r:embed="rId2">
            <a:alphaModFix/>
          </a:blip>
          <a:stretch>
            <a:fillRect/>
          </a:stretch>
        </p:blipFill>
        <p:spPr>
          <a:xfrm>
            <a:off x="10602868" y="6164899"/>
            <a:ext cx="1325635" cy="569400"/>
          </a:xfrm>
          <a:prstGeom prst="rect">
            <a:avLst/>
          </a:prstGeom>
          <a:noFill/>
          <a:ln>
            <a:noFill/>
          </a:ln>
        </p:spPr>
      </p:pic>
    </p:spTree>
    <p:extLst>
      <p:ext uri="{BB962C8B-B14F-4D97-AF65-F5344CB8AC3E}">
        <p14:creationId xmlns:p14="http://schemas.microsoft.com/office/powerpoint/2010/main" val="37340428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3. Prompt Question 1">
  <p:cSld name="13. Prompt Question 1">
    <p:bg>
      <p:bgPr>
        <a:solidFill>
          <a:schemeClr val="accent4"/>
        </a:solidFill>
        <a:effectLst/>
      </p:bgPr>
    </p:bg>
    <p:spTree>
      <p:nvGrpSpPr>
        <p:cNvPr id="1" name="Shape 105"/>
        <p:cNvGrpSpPr/>
        <p:nvPr/>
      </p:nvGrpSpPr>
      <p:grpSpPr>
        <a:xfrm>
          <a:off x="0" y="0"/>
          <a:ext cx="0" cy="0"/>
          <a:chOff x="0" y="0"/>
          <a:chExt cx="0" cy="0"/>
        </a:xfrm>
      </p:grpSpPr>
      <p:sp>
        <p:nvSpPr>
          <p:cNvPr id="106" name="Google Shape;106;p24"/>
          <p:cNvSpPr txBox="1">
            <a:spLocks noGrp="1"/>
          </p:cNvSpPr>
          <p:nvPr>
            <p:ph type="subTitle" idx="1"/>
          </p:nvPr>
        </p:nvSpPr>
        <p:spPr>
          <a:xfrm>
            <a:off x="1208600" y="1469400"/>
            <a:ext cx="9774800" cy="3919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3600"/>
              <a:buNone/>
              <a:defRPr sz="4800">
                <a:solidFill>
                  <a:schemeClr val="dk1"/>
                </a:solidFill>
              </a:defRPr>
            </a:lvl1pPr>
            <a:lvl2pPr lvl="1">
              <a:spcBef>
                <a:spcPts val="1333"/>
              </a:spcBef>
              <a:spcAft>
                <a:spcPts val="0"/>
              </a:spcAft>
              <a:buSzPts val="2400"/>
              <a:buNone/>
              <a:defRPr/>
            </a:lvl2pPr>
            <a:lvl3pPr lvl="2">
              <a:spcBef>
                <a:spcPts val="1333"/>
              </a:spcBef>
              <a:spcAft>
                <a:spcPts val="0"/>
              </a:spcAft>
              <a:buSzPts val="2000"/>
              <a:buNone/>
              <a:defRPr/>
            </a:lvl3pPr>
            <a:lvl4pPr lvl="3">
              <a:spcBef>
                <a:spcPts val="1333"/>
              </a:spcBef>
              <a:spcAft>
                <a:spcPts val="0"/>
              </a:spcAft>
              <a:buSzPts val="1600"/>
              <a:buNone/>
              <a:defRPr/>
            </a:lvl4pPr>
            <a:lvl5pPr lvl="4">
              <a:spcBef>
                <a:spcPts val="1333"/>
              </a:spcBef>
              <a:spcAft>
                <a:spcPts val="0"/>
              </a:spcAft>
              <a:buSzPts val="1400"/>
              <a:buNone/>
              <a:defRPr/>
            </a:lvl5pPr>
            <a:lvl6pPr lvl="5">
              <a:spcBef>
                <a:spcPts val="1333"/>
              </a:spcBef>
              <a:spcAft>
                <a:spcPts val="0"/>
              </a:spcAft>
              <a:buSzPts val="1400"/>
              <a:buNone/>
              <a:defRPr/>
            </a:lvl6pPr>
            <a:lvl7pPr lvl="6">
              <a:spcBef>
                <a:spcPts val="1333"/>
              </a:spcBef>
              <a:spcAft>
                <a:spcPts val="0"/>
              </a:spcAft>
              <a:buSzPts val="1400"/>
              <a:buNone/>
              <a:defRPr/>
            </a:lvl7pPr>
            <a:lvl8pPr lvl="7">
              <a:spcBef>
                <a:spcPts val="1333"/>
              </a:spcBef>
              <a:spcAft>
                <a:spcPts val="0"/>
              </a:spcAft>
              <a:buSzPts val="1400"/>
              <a:buNone/>
              <a:defRPr/>
            </a:lvl8pPr>
            <a:lvl9pPr lvl="8">
              <a:spcBef>
                <a:spcPts val="1333"/>
              </a:spcBef>
              <a:spcAft>
                <a:spcPts val="1333"/>
              </a:spcAft>
              <a:buSzPts val="1400"/>
              <a:buNone/>
              <a:defRPr/>
            </a:lvl9pPr>
          </a:lstStyle>
          <a:p>
            <a:endParaRPr/>
          </a:p>
        </p:txBody>
      </p:sp>
      <p:pic>
        <p:nvPicPr>
          <p:cNvPr id="107" name="Google Shape;107;p24"/>
          <p:cNvPicPr preferRelativeResize="0"/>
          <p:nvPr/>
        </p:nvPicPr>
        <p:blipFill>
          <a:blip r:embed="rId2">
            <a:alphaModFix/>
          </a:blip>
          <a:stretch>
            <a:fillRect/>
          </a:stretch>
        </p:blipFill>
        <p:spPr>
          <a:xfrm>
            <a:off x="10602868" y="6164899"/>
            <a:ext cx="1325635" cy="569400"/>
          </a:xfrm>
          <a:prstGeom prst="rect">
            <a:avLst/>
          </a:prstGeom>
          <a:noFill/>
          <a:ln>
            <a:noFill/>
          </a:ln>
        </p:spPr>
      </p:pic>
    </p:spTree>
    <p:extLst>
      <p:ext uri="{BB962C8B-B14F-4D97-AF65-F5344CB8AC3E}">
        <p14:creationId xmlns:p14="http://schemas.microsoft.com/office/powerpoint/2010/main" val="15455511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09. Title and body" type="tx">
  <p:cSld name="09. Title and body">
    <p:spTree>
      <p:nvGrpSpPr>
        <p:cNvPr id="1" name="Shape 108"/>
        <p:cNvGrpSpPr/>
        <p:nvPr/>
      </p:nvGrpSpPr>
      <p:grpSpPr>
        <a:xfrm>
          <a:off x="0" y="0"/>
          <a:ext cx="0" cy="0"/>
          <a:chOff x="0" y="0"/>
          <a:chExt cx="0" cy="0"/>
        </a:xfrm>
      </p:grpSpPr>
      <p:sp>
        <p:nvSpPr>
          <p:cNvPr id="109" name="Google Shape;109;p25"/>
          <p:cNvSpPr txBox="1">
            <a:spLocks noGrp="1"/>
          </p:cNvSpPr>
          <p:nvPr>
            <p:ph type="title"/>
          </p:nvPr>
        </p:nvSpPr>
        <p:spPr>
          <a:xfrm>
            <a:off x="415600" y="288567"/>
            <a:ext cx="11360800" cy="763600"/>
          </a:xfrm>
          <a:prstGeom prst="rect">
            <a:avLst/>
          </a:prstGeom>
        </p:spPr>
        <p:txBody>
          <a:bodyPr spcFirstLastPara="1" wrap="square" lIns="0" tIns="91425" rIns="0" bIns="91425" anchor="ctr"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10" name="Google Shape;110;p25"/>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558786">
              <a:spcBef>
                <a:spcPts val="0"/>
              </a:spcBef>
              <a:spcAft>
                <a:spcPts val="0"/>
              </a:spcAft>
              <a:buSzPts val="3000"/>
              <a:buChar char="●"/>
              <a:defRPr/>
            </a:lvl1pPr>
            <a:lvl2pPr marL="1219170" lvl="1" indent="-507987">
              <a:spcBef>
                <a:spcPts val="1333"/>
              </a:spcBef>
              <a:spcAft>
                <a:spcPts val="0"/>
              </a:spcAft>
              <a:buSzPts val="2400"/>
              <a:buChar char="○"/>
              <a:defRPr/>
            </a:lvl2pPr>
            <a:lvl3pPr marL="1828754" lvl="2" indent="-474121">
              <a:spcBef>
                <a:spcPts val="1333"/>
              </a:spcBef>
              <a:spcAft>
                <a:spcPts val="0"/>
              </a:spcAft>
              <a:buSzPts val="2000"/>
              <a:buChar char="■"/>
              <a:defRPr/>
            </a:lvl3pPr>
            <a:lvl4pPr marL="2438339" lvl="3" indent="-440256">
              <a:spcBef>
                <a:spcPts val="1333"/>
              </a:spcBef>
              <a:spcAft>
                <a:spcPts val="0"/>
              </a:spcAft>
              <a:buSzPts val="1600"/>
              <a:buChar char="●"/>
              <a:defRPr/>
            </a:lvl4pPr>
            <a:lvl5pPr marL="3047924" lvl="4" indent="-423323">
              <a:spcBef>
                <a:spcPts val="1333"/>
              </a:spcBef>
              <a:spcAft>
                <a:spcPts val="0"/>
              </a:spcAft>
              <a:buSzPts val="1400"/>
              <a:buChar char="○"/>
              <a:defRPr/>
            </a:lvl5pPr>
            <a:lvl6pPr marL="3657509" lvl="5" indent="-423323">
              <a:spcBef>
                <a:spcPts val="1333"/>
              </a:spcBef>
              <a:spcAft>
                <a:spcPts val="0"/>
              </a:spcAft>
              <a:buSzPts val="1400"/>
              <a:buChar char="■"/>
              <a:defRPr/>
            </a:lvl6pPr>
            <a:lvl7pPr marL="4267093" lvl="6" indent="-423323">
              <a:spcBef>
                <a:spcPts val="1333"/>
              </a:spcBef>
              <a:spcAft>
                <a:spcPts val="0"/>
              </a:spcAft>
              <a:buSzPts val="1400"/>
              <a:buChar char="●"/>
              <a:defRPr/>
            </a:lvl7pPr>
            <a:lvl8pPr marL="4876678" lvl="7" indent="-423323">
              <a:spcBef>
                <a:spcPts val="1333"/>
              </a:spcBef>
              <a:spcAft>
                <a:spcPts val="0"/>
              </a:spcAft>
              <a:buSzPts val="1400"/>
              <a:buChar char="○"/>
              <a:defRPr/>
            </a:lvl8pPr>
            <a:lvl9pPr marL="5486263" lvl="8" indent="-423323">
              <a:spcBef>
                <a:spcPts val="1333"/>
              </a:spcBef>
              <a:spcAft>
                <a:spcPts val="1333"/>
              </a:spcAft>
              <a:buSzPts val="1400"/>
              <a:buChar char="■"/>
              <a:defRPr/>
            </a:lvl9pPr>
          </a:lstStyle>
          <a:p>
            <a:endParaRPr/>
          </a:p>
        </p:txBody>
      </p:sp>
      <p:pic>
        <p:nvPicPr>
          <p:cNvPr id="111" name="Google Shape;111;p25"/>
          <p:cNvPicPr preferRelativeResize="0"/>
          <p:nvPr/>
        </p:nvPicPr>
        <p:blipFill>
          <a:blip r:embed="rId2">
            <a:alphaModFix/>
          </a:blip>
          <a:stretch>
            <a:fillRect/>
          </a:stretch>
        </p:blipFill>
        <p:spPr>
          <a:xfrm>
            <a:off x="10754401" y="6091834"/>
            <a:ext cx="1302132" cy="558833"/>
          </a:xfrm>
          <a:prstGeom prst="rect">
            <a:avLst/>
          </a:prstGeom>
          <a:noFill/>
          <a:ln>
            <a:noFill/>
          </a:ln>
        </p:spPr>
      </p:pic>
    </p:spTree>
    <p:extLst>
      <p:ext uri="{BB962C8B-B14F-4D97-AF65-F5344CB8AC3E}">
        <p14:creationId xmlns:p14="http://schemas.microsoft.com/office/powerpoint/2010/main" val="26557034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1. Title and two columns" type="twoColTx">
  <p:cSld name="11. Title and two columns">
    <p:spTree>
      <p:nvGrpSpPr>
        <p:cNvPr id="1" name="Shape 112"/>
        <p:cNvGrpSpPr/>
        <p:nvPr/>
      </p:nvGrpSpPr>
      <p:grpSpPr>
        <a:xfrm>
          <a:off x="0" y="0"/>
          <a:ext cx="0" cy="0"/>
          <a:chOff x="0" y="0"/>
          <a:chExt cx="0" cy="0"/>
        </a:xfrm>
      </p:grpSpPr>
      <p:sp>
        <p:nvSpPr>
          <p:cNvPr id="113" name="Google Shape;113;p26"/>
          <p:cNvSpPr txBox="1">
            <a:spLocks noGrp="1"/>
          </p:cNvSpPr>
          <p:nvPr>
            <p:ph type="title"/>
          </p:nvPr>
        </p:nvSpPr>
        <p:spPr>
          <a:xfrm>
            <a:off x="415600" y="288567"/>
            <a:ext cx="11360800" cy="763600"/>
          </a:xfrm>
          <a:prstGeom prst="rect">
            <a:avLst/>
          </a:prstGeom>
        </p:spPr>
        <p:txBody>
          <a:bodyPr spcFirstLastPara="1" wrap="square" lIns="0" tIns="91425" rIns="0" bIns="91425" anchor="ctr"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14" name="Google Shape;114;p26"/>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507987">
              <a:spcBef>
                <a:spcPts val="0"/>
              </a:spcBef>
              <a:spcAft>
                <a:spcPts val="0"/>
              </a:spcAft>
              <a:buSzPts val="2400"/>
              <a:buChar char="●"/>
              <a:defRPr sz="3200"/>
            </a:lvl1pPr>
            <a:lvl2pPr marL="1219170" lvl="1" indent="-406390">
              <a:spcBef>
                <a:spcPts val="1333"/>
              </a:spcBef>
              <a:spcAft>
                <a:spcPts val="0"/>
              </a:spcAft>
              <a:buSzPts val="1200"/>
              <a:buChar char="○"/>
              <a:defRPr sz="1600"/>
            </a:lvl2pPr>
            <a:lvl3pPr marL="1828754" lvl="2" indent="-406390">
              <a:spcBef>
                <a:spcPts val="1333"/>
              </a:spcBef>
              <a:spcAft>
                <a:spcPts val="0"/>
              </a:spcAft>
              <a:buSzPts val="1200"/>
              <a:buChar char="■"/>
              <a:defRPr sz="1600"/>
            </a:lvl3pPr>
            <a:lvl4pPr marL="2438339" lvl="3" indent="-406390">
              <a:spcBef>
                <a:spcPts val="1333"/>
              </a:spcBef>
              <a:spcAft>
                <a:spcPts val="0"/>
              </a:spcAft>
              <a:buSzPts val="1200"/>
              <a:buChar char="●"/>
              <a:defRPr sz="1600"/>
            </a:lvl4pPr>
            <a:lvl5pPr marL="3047924" lvl="4" indent="-406390">
              <a:spcBef>
                <a:spcPts val="1333"/>
              </a:spcBef>
              <a:spcAft>
                <a:spcPts val="0"/>
              </a:spcAft>
              <a:buSzPts val="1200"/>
              <a:buChar char="○"/>
              <a:defRPr sz="1600"/>
            </a:lvl5pPr>
            <a:lvl6pPr marL="3657509" lvl="5" indent="-406390">
              <a:spcBef>
                <a:spcPts val="1333"/>
              </a:spcBef>
              <a:spcAft>
                <a:spcPts val="0"/>
              </a:spcAft>
              <a:buSzPts val="1200"/>
              <a:buChar char="■"/>
              <a:defRPr sz="1600"/>
            </a:lvl6pPr>
            <a:lvl7pPr marL="4267093" lvl="6" indent="-406390">
              <a:spcBef>
                <a:spcPts val="1333"/>
              </a:spcBef>
              <a:spcAft>
                <a:spcPts val="0"/>
              </a:spcAft>
              <a:buSzPts val="1200"/>
              <a:buChar char="●"/>
              <a:defRPr sz="1600"/>
            </a:lvl7pPr>
            <a:lvl8pPr marL="4876678" lvl="7" indent="-406390">
              <a:spcBef>
                <a:spcPts val="1333"/>
              </a:spcBef>
              <a:spcAft>
                <a:spcPts val="0"/>
              </a:spcAft>
              <a:buSzPts val="1200"/>
              <a:buChar char="○"/>
              <a:defRPr sz="1600"/>
            </a:lvl8pPr>
            <a:lvl9pPr marL="5486263" lvl="8" indent="-406390">
              <a:spcBef>
                <a:spcPts val="1333"/>
              </a:spcBef>
              <a:spcAft>
                <a:spcPts val="1333"/>
              </a:spcAft>
              <a:buSzPts val="1200"/>
              <a:buChar char="■"/>
              <a:defRPr sz="1600"/>
            </a:lvl9pPr>
          </a:lstStyle>
          <a:p>
            <a:endParaRPr/>
          </a:p>
        </p:txBody>
      </p:sp>
      <p:sp>
        <p:nvSpPr>
          <p:cNvPr id="115" name="Google Shape;115;p26"/>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507987">
              <a:spcBef>
                <a:spcPts val="0"/>
              </a:spcBef>
              <a:spcAft>
                <a:spcPts val="0"/>
              </a:spcAft>
              <a:buSzPts val="2400"/>
              <a:buChar char="●"/>
              <a:defRPr sz="3200"/>
            </a:lvl1pPr>
            <a:lvl2pPr marL="1219170" lvl="1" indent="-406390">
              <a:spcBef>
                <a:spcPts val="1333"/>
              </a:spcBef>
              <a:spcAft>
                <a:spcPts val="0"/>
              </a:spcAft>
              <a:buSzPts val="1200"/>
              <a:buChar char="○"/>
              <a:defRPr sz="1600"/>
            </a:lvl2pPr>
            <a:lvl3pPr marL="1828754" lvl="2" indent="-406390">
              <a:spcBef>
                <a:spcPts val="1333"/>
              </a:spcBef>
              <a:spcAft>
                <a:spcPts val="0"/>
              </a:spcAft>
              <a:buSzPts val="1200"/>
              <a:buChar char="■"/>
              <a:defRPr sz="1600"/>
            </a:lvl3pPr>
            <a:lvl4pPr marL="2438339" lvl="3" indent="-406390">
              <a:spcBef>
                <a:spcPts val="1333"/>
              </a:spcBef>
              <a:spcAft>
                <a:spcPts val="0"/>
              </a:spcAft>
              <a:buSzPts val="1200"/>
              <a:buChar char="●"/>
              <a:defRPr sz="1600"/>
            </a:lvl4pPr>
            <a:lvl5pPr marL="3047924" lvl="4" indent="-406390">
              <a:spcBef>
                <a:spcPts val="1333"/>
              </a:spcBef>
              <a:spcAft>
                <a:spcPts val="0"/>
              </a:spcAft>
              <a:buSzPts val="1200"/>
              <a:buChar char="○"/>
              <a:defRPr sz="1600"/>
            </a:lvl5pPr>
            <a:lvl6pPr marL="3657509" lvl="5" indent="-406390">
              <a:spcBef>
                <a:spcPts val="1333"/>
              </a:spcBef>
              <a:spcAft>
                <a:spcPts val="0"/>
              </a:spcAft>
              <a:buSzPts val="1200"/>
              <a:buChar char="■"/>
              <a:defRPr sz="1600"/>
            </a:lvl6pPr>
            <a:lvl7pPr marL="4267093" lvl="6" indent="-406390">
              <a:spcBef>
                <a:spcPts val="1333"/>
              </a:spcBef>
              <a:spcAft>
                <a:spcPts val="0"/>
              </a:spcAft>
              <a:buSzPts val="1200"/>
              <a:buChar char="●"/>
              <a:defRPr sz="1600"/>
            </a:lvl7pPr>
            <a:lvl8pPr marL="4876678" lvl="7" indent="-406390">
              <a:spcBef>
                <a:spcPts val="1333"/>
              </a:spcBef>
              <a:spcAft>
                <a:spcPts val="0"/>
              </a:spcAft>
              <a:buSzPts val="1200"/>
              <a:buChar char="○"/>
              <a:defRPr sz="1600"/>
            </a:lvl8pPr>
            <a:lvl9pPr marL="5486263" lvl="8" indent="-406390">
              <a:spcBef>
                <a:spcPts val="1333"/>
              </a:spcBef>
              <a:spcAft>
                <a:spcPts val="1333"/>
              </a:spcAft>
              <a:buSzPts val="1200"/>
              <a:buChar char="■"/>
              <a:defRPr sz="1600"/>
            </a:lvl9pPr>
          </a:lstStyle>
          <a:p>
            <a:endParaRPr/>
          </a:p>
        </p:txBody>
      </p:sp>
      <p:pic>
        <p:nvPicPr>
          <p:cNvPr id="116" name="Google Shape;116;p26"/>
          <p:cNvPicPr preferRelativeResize="0"/>
          <p:nvPr/>
        </p:nvPicPr>
        <p:blipFill>
          <a:blip r:embed="rId2">
            <a:alphaModFix/>
          </a:blip>
          <a:stretch>
            <a:fillRect/>
          </a:stretch>
        </p:blipFill>
        <p:spPr>
          <a:xfrm>
            <a:off x="10754401" y="6091834"/>
            <a:ext cx="1302132" cy="558833"/>
          </a:xfrm>
          <a:prstGeom prst="rect">
            <a:avLst/>
          </a:prstGeom>
          <a:noFill/>
          <a:ln>
            <a:noFill/>
          </a:ln>
        </p:spPr>
      </p:pic>
    </p:spTree>
    <p:extLst>
      <p:ext uri="{BB962C8B-B14F-4D97-AF65-F5344CB8AC3E}">
        <p14:creationId xmlns:p14="http://schemas.microsoft.com/office/powerpoint/2010/main" val="38883685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1. Title only" type="titleOnly">
  <p:cSld name="11. Title only">
    <p:spTree>
      <p:nvGrpSpPr>
        <p:cNvPr id="1" name="Shape 117"/>
        <p:cNvGrpSpPr/>
        <p:nvPr/>
      </p:nvGrpSpPr>
      <p:grpSpPr>
        <a:xfrm>
          <a:off x="0" y="0"/>
          <a:ext cx="0" cy="0"/>
          <a:chOff x="0" y="0"/>
          <a:chExt cx="0" cy="0"/>
        </a:xfrm>
      </p:grpSpPr>
      <p:sp>
        <p:nvSpPr>
          <p:cNvPr id="118" name="Google Shape;118;p27"/>
          <p:cNvSpPr txBox="1">
            <a:spLocks noGrp="1"/>
          </p:cNvSpPr>
          <p:nvPr>
            <p:ph type="title"/>
          </p:nvPr>
        </p:nvSpPr>
        <p:spPr>
          <a:xfrm>
            <a:off x="415600" y="288567"/>
            <a:ext cx="11360800" cy="763600"/>
          </a:xfrm>
          <a:prstGeom prst="rect">
            <a:avLst/>
          </a:prstGeom>
        </p:spPr>
        <p:txBody>
          <a:bodyPr spcFirstLastPara="1" wrap="square" lIns="0" tIns="91425" rIns="0" bIns="91425" anchor="ctr"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pic>
        <p:nvPicPr>
          <p:cNvPr id="119" name="Google Shape;119;p27"/>
          <p:cNvPicPr preferRelativeResize="0"/>
          <p:nvPr/>
        </p:nvPicPr>
        <p:blipFill>
          <a:blip r:embed="rId2">
            <a:alphaModFix/>
          </a:blip>
          <a:stretch>
            <a:fillRect/>
          </a:stretch>
        </p:blipFill>
        <p:spPr>
          <a:xfrm>
            <a:off x="10754401" y="6091834"/>
            <a:ext cx="1302132" cy="558833"/>
          </a:xfrm>
          <a:prstGeom prst="rect">
            <a:avLst/>
          </a:prstGeom>
          <a:noFill/>
          <a:ln>
            <a:noFill/>
          </a:ln>
        </p:spPr>
      </p:pic>
    </p:spTree>
    <p:extLst>
      <p:ext uri="{BB962C8B-B14F-4D97-AF65-F5344CB8AC3E}">
        <p14:creationId xmlns:p14="http://schemas.microsoft.com/office/powerpoint/2010/main" val="9372738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1. Q&amp;A">
  <p:cSld name="21. Q&amp;A">
    <p:bg>
      <p:bgPr>
        <a:solidFill>
          <a:schemeClr val="lt1"/>
        </a:solidFill>
        <a:effectLst/>
      </p:bgPr>
    </p:bg>
    <p:spTree>
      <p:nvGrpSpPr>
        <p:cNvPr id="1" name="Shape 120"/>
        <p:cNvGrpSpPr/>
        <p:nvPr/>
      </p:nvGrpSpPr>
      <p:grpSpPr>
        <a:xfrm>
          <a:off x="0" y="0"/>
          <a:ext cx="0" cy="0"/>
          <a:chOff x="0" y="0"/>
          <a:chExt cx="0" cy="0"/>
        </a:xfrm>
      </p:grpSpPr>
      <p:sp>
        <p:nvSpPr>
          <p:cNvPr id="121" name="Google Shape;121;p28"/>
          <p:cNvSpPr txBox="1"/>
          <p:nvPr/>
        </p:nvSpPr>
        <p:spPr>
          <a:xfrm>
            <a:off x="415600" y="593367"/>
            <a:ext cx="11360800" cy="7636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 sz="6133">
                <a:solidFill>
                  <a:schemeClr val="accent3"/>
                </a:solidFill>
                <a:latin typeface="Open Sans ExtraBold"/>
                <a:ea typeface="Open Sans ExtraBold"/>
                <a:cs typeface="Open Sans ExtraBold"/>
                <a:sym typeface="Open Sans ExtraBold"/>
              </a:rPr>
              <a:t>Q+A</a:t>
            </a:r>
            <a:endParaRPr sz="6133">
              <a:solidFill>
                <a:schemeClr val="accent3"/>
              </a:solidFill>
              <a:latin typeface="Open Sans ExtraBold"/>
              <a:ea typeface="Open Sans ExtraBold"/>
              <a:cs typeface="Open Sans ExtraBold"/>
              <a:sym typeface="Open Sans ExtraBold"/>
            </a:endParaRPr>
          </a:p>
        </p:txBody>
      </p:sp>
      <p:sp>
        <p:nvSpPr>
          <p:cNvPr id="122" name="Google Shape;122;p28"/>
          <p:cNvSpPr txBox="1"/>
          <p:nvPr/>
        </p:nvSpPr>
        <p:spPr>
          <a:xfrm>
            <a:off x="415600" y="3097467"/>
            <a:ext cx="11360800" cy="8288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 sz="5600">
                <a:solidFill>
                  <a:srgbClr val="141B4D"/>
                </a:solidFill>
                <a:latin typeface="Open Sans ExtraBold"/>
                <a:ea typeface="Open Sans ExtraBold"/>
                <a:cs typeface="Open Sans ExtraBold"/>
                <a:sym typeface="Open Sans ExtraBold"/>
              </a:rPr>
              <a:t>What questions do you have?</a:t>
            </a:r>
            <a:endParaRPr sz="2400">
              <a:latin typeface="Open Sans ExtraBold"/>
              <a:ea typeface="Open Sans ExtraBold"/>
              <a:cs typeface="Open Sans ExtraBold"/>
              <a:sym typeface="Open Sans ExtraBold"/>
            </a:endParaRPr>
          </a:p>
        </p:txBody>
      </p:sp>
      <p:pic>
        <p:nvPicPr>
          <p:cNvPr id="123" name="Google Shape;123;p28"/>
          <p:cNvPicPr preferRelativeResize="0"/>
          <p:nvPr/>
        </p:nvPicPr>
        <p:blipFill>
          <a:blip r:embed="rId2">
            <a:alphaModFix/>
          </a:blip>
          <a:stretch>
            <a:fillRect/>
          </a:stretch>
        </p:blipFill>
        <p:spPr>
          <a:xfrm>
            <a:off x="10754401" y="6091834"/>
            <a:ext cx="1302132" cy="558833"/>
          </a:xfrm>
          <a:prstGeom prst="rect">
            <a:avLst/>
          </a:prstGeom>
          <a:noFill/>
          <a:ln>
            <a:noFill/>
          </a:ln>
        </p:spPr>
      </p:pic>
    </p:spTree>
    <p:extLst>
      <p:ext uri="{BB962C8B-B14F-4D97-AF65-F5344CB8AC3E}">
        <p14:creationId xmlns:p14="http://schemas.microsoft.com/office/powerpoint/2010/main" val="35559275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08. Section Goals - 2">
  <p:cSld name="08. Section Goals - 2">
    <p:bg>
      <p:bgPr>
        <a:solidFill>
          <a:schemeClr val="lt1"/>
        </a:solidFill>
        <a:effectLst/>
      </p:bgPr>
    </p:bg>
    <p:spTree>
      <p:nvGrpSpPr>
        <p:cNvPr id="1" name="Shape 124"/>
        <p:cNvGrpSpPr/>
        <p:nvPr/>
      </p:nvGrpSpPr>
      <p:grpSpPr>
        <a:xfrm>
          <a:off x="0" y="0"/>
          <a:ext cx="0" cy="0"/>
          <a:chOff x="0" y="0"/>
          <a:chExt cx="0" cy="0"/>
        </a:xfrm>
      </p:grpSpPr>
      <p:sp>
        <p:nvSpPr>
          <p:cNvPr id="125" name="Google Shape;125;p29"/>
          <p:cNvSpPr txBox="1"/>
          <p:nvPr/>
        </p:nvSpPr>
        <p:spPr>
          <a:xfrm>
            <a:off x="415600" y="593367"/>
            <a:ext cx="11360800" cy="7636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 sz="4000">
                <a:solidFill>
                  <a:schemeClr val="dk1"/>
                </a:solidFill>
                <a:latin typeface="Open Sans ExtraBold"/>
                <a:ea typeface="Open Sans ExtraBold"/>
                <a:cs typeface="Open Sans ExtraBold"/>
                <a:sym typeface="Open Sans ExtraBold"/>
              </a:rPr>
              <a:t>GOALS</a:t>
            </a:r>
            <a:endParaRPr sz="4000">
              <a:solidFill>
                <a:schemeClr val="dk1"/>
              </a:solidFill>
              <a:latin typeface="Open Sans ExtraBold"/>
              <a:ea typeface="Open Sans ExtraBold"/>
              <a:cs typeface="Open Sans ExtraBold"/>
              <a:sym typeface="Open Sans ExtraBold"/>
            </a:endParaRPr>
          </a:p>
        </p:txBody>
      </p:sp>
      <p:sp>
        <p:nvSpPr>
          <p:cNvPr id="126" name="Google Shape;126;p29"/>
          <p:cNvSpPr/>
          <p:nvPr/>
        </p:nvSpPr>
        <p:spPr>
          <a:xfrm>
            <a:off x="761167" y="2091300"/>
            <a:ext cx="853600" cy="8548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 sz="4800">
                <a:solidFill>
                  <a:srgbClr val="FFFFFF"/>
                </a:solidFill>
                <a:latin typeface="Open Sans ExtraBold"/>
                <a:ea typeface="Open Sans ExtraBold"/>
                <a:cs typeface="Open Sans ExtraBold"/>
                <a:sym typeface="Open Sans ExtraBold"/>
              </a:rPr>
              <a:t>1</a:t>
            </a:r>
            <a:endParaRPr sz="4800">
              <a:solidFill>
                <a:srgbClr val="FFFFFF"/>
              </a:solidFill>
              <a:latin typeface="Open Sans ExtraBold"/>
              <a:ea typeface="Open Sans ExtraBold"/>
              <a:cs typeface="Open Sans ExtraBold"/>
              <a:sym typeface="Open Sans ExtraBold"/>
            </a:endParaRPr>
          </a:p>
        </p:txBody>
      </p:sp>
      <p:sp>
        <p:nvSpPr>
          <p:cNvPr id="127" name="Google Shape;127;p29"/>
          <p:cNvSpPr txBox="1">
            <a:spLocks noGrp="1"/>
          </p:cNvSpPr>
          <p:nvPr>
            <p:ph type="subTitle" idx="1"/>
          </p:nvPr>
        </p:nvSpPr>
        <p:spPr>
          <a:xfrm>
            <a:off x="1976167" y="1984633"/>
            <a:ext cx="9800400" cy="10724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2400"/>
              <a:buNone/>
              <a:defRPr sz="3200"/>
            </a:lvl1pPr>
            <a:lvl2pPr lvl="1">
              <a:lnSpc>
                <a:spcPct val="100000"/>
              </a:lnSpc>
              <a:spcBef>
                <a:spcPts val="0"/>
              </a:spcBef>
              <a:spcAft>
                <a:spcPts val="0"/>
              </a:spcAft>
              <a:buSzPts val="2400"/>
              <a:buNone/>
              <a:defRPr/>
            </a:lvl2pPr>
            <a:lvl3pPr lvl="2">
              <a:lnSpc>
                <a:spcPct val="100000"/>
              </a:lnSpc>
              <a:spcBef>
                <a:spcPts val="1333"/>
              </a:spcBef>
              <a:spcAft>
                <a:spcPts val="0"/>
              </a:spcAft>
              <a:buSzPts val="2400"/>
              <a:buNone/>
              <a:defRPr sz="3200"/>
            </a:lvl3pPr>
            <a:lvl4pPr lvl="3">
              <a:lnSpc>
                <a:spcPct val="100000"/>
              </a:lnSpc>
              <a:spcBef>
                <a:spcPts val="1333"/>
              </a:spcBef>
              <a:spcAft>
                <a:spcPts val="0"/>
              </a:spcAft>
              <a:buSzPts val="2400"/>
              <a:buNone/>
              <a:defRPr sz="3200"/>
            </a:lvl4pPr>
            <a:lvl5pPr lvl="4">
              <a:lnSpc>
                <a:spcPct val="100000"/>
              </a:lnSpc>
              <a:spcBef>
                <a:spcPts val="1333"/>
              </a:spcBef>
              <a:spcAft>
                <a:spcPts val="0"/>
              </a:spcAft>
              <a:buSzPts val="2400"/>
              <a:buNone/>
              <a:defRPr sz="3200"/>
            </a:lvl5pPr>
            <a:lvl6pPr lvl="5">
              <a:lnSpc>
                <a:spcPct val="100000"/>
              </a:lnSpc>
              <a:spcBef>
                <a:spcPts val="1333"/>
              </a:spcBef>
              <a:spcAft>
                <a:spcPts val="0"/>
              </a:spcAft>
              <a:buSzPts val="2400"/>
              <a:buNone/>
              <a:defRPr sz="3200"/>
            </a:lvl6pPr>
            <a:lvl7pPr lvl="6">
              <a:lnSpc>
                <a:spcPct val="100000"/>
              </a:lnSpc>
              <a:spcBef>
                <a:spcPts val="1333"/>
              </a:spcBef>
              <a:spcAft>
                <a:spcPts val="0"/>
              </a:spcAft>
              <a:buSzPts val="2400"/>
              <a:buNone/>
              <a:defRPr sz="3200"/>
            </a:lvl7pPr>
            <a:lvl8pPr lvl="7">
              <a:lnSpc>
                <a:spcPct val="100000"/>
              </a:lnSpc>
              <a:spcBef>
                <a:spcPts val="1333"/>
              </a:spcBef>
              <a:spcAft>
                <a:spcPts val="0"/>
              </a:spcAft>
              <a:buSzPts val="2400"/>
              <a:buNone/>
              <a:defRPr sz="3200"/>
            </a:lvl8pPr>
            <a:lvl9pPr lvl="8">
              <a:lnSpc>
                <a:spcPct val="100000"/>
              </a:lnSpc>
              <a:spcBef>
                <a:spcPts val="1333"/>
              </a:spcBef>
              <a:spcAft>
                <a:spcPts val="1333"/>
              </a:spcAft>
              <a:buSzPts val="2400"/>
              <a:buNone/>
              <a:defRPr sz="3200"/>
            </a:lvl9pPr>
          </a:lstStyle>
          <a:p>
            <a:endParaRPr/>
          </a:p>
        </p:txBody>
      </p:sp>
      <p:sp>
        <p:nvSpPr>
          <p:cNvPr id="128" name="Google Shape;128;p29"/>
          <p:cNvSpPr txBox="1">
            <a:spLocks noGrp="1"/>
          </p:cNvSpPr>
          <p:nvPr>
            <p:ph type="subTitle" idx="2"/>
          </p:nvPr>
        </p:nvSpPr>
        <p:spPr>
          <a:xfrm>
            <a:off x="1976167" y="4225751"/>
            <a:ext cx="9800400" cy="10724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2400"/>
              <a:buNone/>
              <a:defRPr sz="3200"/>
            </a:lvl1pPr>
            <a:lvl2pPr lvl="1">
              <a:lnSpc>
                <a:spcPct val="100000"/>
              </a:lnSpc>
              <a:spcBef>
                <a:spcPts val="0"/>
              </a:spcBef>
              <a:spcAft>
                <a:spcPts val="0"/>
              </a:spcAft>
              <a:buSzPts val="2400"/>
              <a:buNone/>
              <a:defRPr/>
            </a:lvl2pPr>
            <a:lvl3pPr lvl="2">
              <a:lnSpc>
                <a:spcPct val="100000"/>
              </a:lnSpc>
              <a:spcBef>
                <a:spcPts val="1333"/>
              </a:spcBef>
              <a:spcAft>
                <a:spcPts val="0"/>
              </a:spcAft>
              <a:buSzPts val="2400"/>
              <a:buNone/>
              <a:defRPr sz="3200"/>
            </a:lvl3pPr>
            <a:lvl4pPr lvl="3">
              <a:lnSpc>
                <a:spcPct val="100000"/>
              </a:lnSpc>
              <a:spcBef>
                <a:spcPts val="1333"/>
              </a:spcBef>
              <a:spcAft>
                <a:spcPts val="0"/>
              </a:spcAft>
              <a:buSzPts val="2400"/>
              <a:buNone/>
              <a:defRPr sz="3200"/>
            </a:lvl4pPr>
            <a:lvl5pPr lvl="4">
              <a:lnSpc>
                <a:spcPct val="100000"/>
              </a:lnSpc>
              <a:spcBef>
                <a:spcPts val="1333"/>
              </a:spcBef>
              <a:spcAft>
                <a:spcPts val="0"/>
              </a:spcAft>
              <a:buSzPts val="2400"/>
              <a:buNone/>
              <a:defRPr sz="3200"/>
            </a:lvl5pPr>
            <a:lvl6pPr lvl="5">
              <a:lnSpc>
                <a:spcPct val="100000"/>
              </a:lnSpc>
              <a:spcBef>
                <a:spcPts val="1333"/>
              </a:spcBef>
              <a:spcAft>
                <a:spcPts val="0"/>
              </a:spcAft>
              <a:buSzPts val="2400"/>
              <a:buNone/>
              <a:defRPr sz="3200"/>
            </a:lvl6pPr>
            <a:lvl7pPr lvl="6">
              <a:lnSpc>
                <a:spcPct val="100000"/>
              </a:lnSpc>
              <a:spcBef>
                <a:spcPts val="1333"/>
              </a:spcBef>
              <a:spcAft>
                <a:spcPts val="0"/>
              </a:spcAft>
              <a:buSzPts val="2400"/>
              <a:buNone/>
              <a:defRPr sz="3200"/>
            </a:lvl7pPr>
            <a:lvl8pPr lvl="7">
              <a:lnSpc>
                <a:spcPct val="100000"/>
              </a:lnSpc>
              <a:spcBef>
                <a:spcPts val="1333"/>
              </a:spcBef>
              <a:spcAft>
                <a:spcPts val="0"/>
              </a:spcAft>
              <a:buSzPts val="2400"/>
              <a:buNone/>
              <a:defRPr sz="3200"/>
            </a:lvl8pPr>
            <a:lvl9pPr lvl="8">
              <a:lnSpc>
                <a:spcPct val="100000"/>
              </a:lnSpc>
              <a:spcBef>
                <a:spcPts val="1333"/>
              </a:spcBef>
              <a:spcAft>
                <a:spcPts val="1333"/>
              </a:spcAft>
              <a:buSzPts val="2400"/>
              <a:buNone/>
              <a:defRPr sz="3200"/>
            </a:lvl9pPr>
          </a:lstStyle>
          <a:p>
            <a:endParaRPr/>
          </a:p>
        </p:txBody>
      </p:sp>
      <p:sp>
        <p:nvSpPr>
          <p:cNvPr id="129" name="Google Shape;129;p29"/>
          <p:cNvSpPr/>
          <p:nvPr/>
        </p:nvSpPr>
        <p:spPr>
          <a:xfrm>
            <a:off x="761167" y="4333479"/>
            <a:ext cx="853600" cy="8548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 sz="4800">
                <a:solidFill>
                  <a:srgbClr val="FFFFFF"/>
                </a:solidFill>
                <a:latin typeface="Open Sans ExtraBold"/>
                <a:ea typeface="Open Sans ExtraBold"/>
                <a:cs typeface="Open Sans ExtraBold"/>
                <a:sym typeface="Open Sans ExtraBold"/>
              </a:rPr>
              <a:t>2</a:t>
            </a:r>
            <a:endParaRPr sz="4800">
              <a:solidFill>
                <a:srgbClr val="FFFFFF"/>
              </a:solidFill>
              <a:latin typeface="Open Sans ExtraBold"/>
              <a:ea typeface="Open Sans ExtraBold"/>
              <a:cs typeface="Open Sans ExtraBold"/>
              <a:sym typeface="Open Sans ExtraBold"/>
            </a:endParaRPr>
          </a:p>
        </p:txBody>
      </p:sp>
      <p:pic>
        <p:nvPicPr>
          <p:cNvPr id="130" name="Google Shape;130;p29"/>
          <p:cNvPicPr preferRelativeResize="0"/>
          <p:nvPr/>
        </p:nvPicPr>
        <p:blipFill>
          <a:blip r:embed="rId2">
            <a:alphaModFix/>
          </a:blip>
          <a:stretch>
            <a:fillRect/>
          </a:stretch>
        </p:blipFill>
        <p:spPr>
          <a:xfrm>
            <a:off x="10754401" y="6091834"/>
            <a:ext cx="1302132" cy="558833"/>
          </a:xfrm>
          <a:prstGeom prst="rect">
            <a:avLst/>
          </a:prstGeom>
          <a:noFill/>
          <a:ln>
            <a:noFill/>
          </a:ln>
        </p:spPr>
      </p:pic>
    </p:spTree>
    <p:extLst>
      <p:ext uri="{BB962C8B-B14F-4D97-AF65-F5344CB8AC3E}">
        <p14:creationId xmlns:p14="http://schemas.microsoft.com/office/powerpoint/2010/main" val="4057696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4639025-FB07-E96E-E73F-05F13694DAC1}"/>
              </a:ext>
            </a:extLst>
          </p:cNvPr>
          <p:cNvSpPr>
            <a:spLocks noGrp="1"/>
          </p:cNvSpPr>
          <p:nvPr>
            <p:ph type="dt" sz="half" idx="10"/>
          </p:nvPr>
        </p:nvSpPr>
        <p:spPr/>
        <p:txBody>
          <a:bodyPr/>
          <a:lstStyle/>
          <a:p>
            <a:fld id="{54F3EF93-0058-4998-B2E7-C4FD15A49767}" type="datetimeFigureOut">
              <a:rPr lang="en-US" smtClean="0"/>
              <a:t>1/16/2026</a:t>
            </a:fld>
            <a:endParaRPr lang="en-US"/>
          </a:p>
        </p:txBody>
      </p:sp>
      <p:sp>
        <p:nvSpPr>
          <p:cNvPr id="5" name="Slide Number Placeholder 4">
            <a:extLst>
              <a:ext uri="{FF2B5EF4-FFF2-40B4-BE49-F238E27FC236}">
                <a16:creationId xmlns:a16="http://schemas.microsoft.com/office/drawing/2014/main" id="{4140C468-97A0-3972-C3BC-8B3CE6E2C1EF}"/>
              </a:ext>
            </a:extLst>
          </p:cNvPr>
          <p:cNvSpPr>
            <a:spLocks noGrp="1"/>
          </p:cNvSpPr>
          <p:nvPr>
            <p:ph type="sldNum" sz="quarter" idx="12"/>
          </p:nvPr>
        </p:nvSpPr>
        <p:spPr/>
        <p:txBody>
          <a:bodyPr/>
          <a:lstStyle/>
          <a:p>
            <a:fld id="{7CC9AC39-4408-42C7-8C61-D0F93E843797}" type="slidenum">
              <a:rPr lang="en-US" smtClean="0"/>
              <a:t>‹#›</a:t>
            </a:fld>
            <a:endParaRPr lang="en-US"/>
          </a:p>
        </p:txBody>
      </p:sp>
      <p:pic>
        <p:nvPicPr>
          <p:cNvPr id="17" name="Picture 16" descr="A computer monitor with a blank screen&#10;&#10;Description automatically generated">
            <a:extLst>
              <a:ext uri="{FF2B5EF4-FFF2-40B4-BE49-F238E27FC236}">
                <a16:creationId xmlns:a16="http://schemas.microsoft.com/office/drawing/2014/main" id="{22E3F6FA-D3D4-A5AE-ECB8-68A5BBB3F8EE}"/>
              </a:ext>
            </a:extLst>
          </p:cNvPr>
          <p:cNvPicPr>
            <a:picLocks noChangeAspect="1"/>
          </p:cNvPicPr>
          <p:nvPr userDrawn="1"/>
        </p:nvPicPr>
        <p:blipFill rotWithShape="1">
          <a:blip r:embed="rId2"/>
          <a:srcRect t="26595" b="27198"/>
          <a:stretch/>
        </p:blipFill>
        <p:spPr>
          <a:xfrm>
            <a:off x="1286072" y="239137"/>
            <a:ext cx="9619856" cy="5752383"/>
          </a:xfrm>
          <a:prstGeom prst="rect">
            <a:avLst/>
          </a:prstGeom>
        </p:spPr>
      </p:pic>
      <p:pic>
        <p:nvPicPr>
          <p:cNvPr id="7" name="Picture 6" descr="A black background with blue letters&#10;&#10;Description automatically generated">
            <a:extLst>
              <a:ext uri="{FF2B5EF4-FFF2-40B4-BE49-F238E27FC236}">
                <a16:creationId xmlns:a16="http://schemas.microsoft.com/office/drawing/2014/main" id="{5B5FB347-929B-000F-1A93-D344589058E6}"/>
              </a:ext>
            </a:extLst>
          </p:cNvPr>
          <p:cNvPicPr>
            <a:picLocks noChangeAspect="1"/>
          </p:cNvPicPr>
          <p:nvPr userDrawn="1"/>
        </p:nvPicPr>
        <p:blipFill>
          <a:blip r:embed="rId3"/>
          <a:stretch>
            <a:fillRect/>
          </a:stretch>
        </p:blipFill>
        <p:spPr>
          <a:xfrm>
            <a:off x="4600031" y="6253013"/>
            <a:ext cx="2991937" cy="567881"/>
          </a:xfrm>
          <a:prstGeom prst="rect">
            <a:avLst/>
          </a:prstGeom>
        </p:spPr>
      </p:pic>
    </p:spTree>
    <p:extLst>
      <p:ext uri="{BB962C8B-B14F-4D97-AF65-F5344CB8AC3E}">
        <p14:creationId xmlns:p14="http://schemas.microsoft.com/office/powerpoint/2010/main" val="1320009363"/>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08. Section Goals - 3">
  <p:cSld name="08. Section Goals - 3">
    <p:bg>
      <p:bgPr>
        <a:solidFill>
          <a:schemeClr val="lt1"/>
        </a:solidFill>
        <a:effectLst/>
      </p:bgPr>
    </p:bg>
    <p:spTree>
      <p:nvGrpSpPr>
        <p:cNvPr id="1" name="Shape 131"/>
        <p:cNvGrpSpPr/>
        <p:nvPr/>
      </p:nvGrpSpPr>
      <p:grpSpPr>
        <a:xfrm>
          <a:off x="0" y="0"/>
          <a:ext cx="0" cy="0"/>
          <a:chOff x="0" y="0"/>
          <a:chExt cx="0" cy="0"/>
        </a:xfrm>
      </p:grpSpPr>
      <p:sp>
        <p:nvSpPr>
          <p:cNvPr id="132" name="Google Shape;132;p30"/>
          <p:cNvSpPr txBox="1"/>
          <p:nvPr/>
        </p:nvSpPr>
        <p:spPr>
          <a:xfrm>
            <a:off x="415600" y="593367"/>
            <a:ext cx="11360800" cy="7636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 sz="4000">
                <a:solidFill>
                  <a:schemeClr val="dk1"/>
                </a:solidFill>
                <a:latin typeface="Open Sans ExtraBold"/>
                <a:ea typeface="Open Sans ExtraBold"/>
                <a:cs typeface="Open Sans ExtraBold"/>
                <a:sym typeface="Open Sans ExtraBold"/>
              </a:rPr>
              <a:t>GOALS</a:t>
            </a:r>
            <a:endParaRPr sz="4000">
              <a:solidFill>
                <a:schemeClr val="dk1"/>
              </a:solidFill>
              <a:latin typeface="Open Sans ExtraBold"/>
              <a:ea typeface="Open Sans ExtraBold"/>
              <a:cs typeface="Open Sans ExtraBold"/>
              <a:sym typeface="Open Sans ExtraBold"/>
            </a:endParaRPr>
          </a:p>
        </p:txBody>
      </p:sp>
      <p:sp>
        <p:nvSpPr>
          <p:cNvPr id="133" name="Google Shape;133;p30"/>
          <p:cNvSpPr/>
          <p:nvPr/>
        </p:nvSpPr>
        <p:spPr>
          <a:xfrm>
            <a:off x="761167" y="1786500"/>
            <a:ext cx="853600" cy="8548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 sz="4800">
                <a:solidFill>
                  <a:srgbClr val="FFFFFF"/>
                </a:solidFill>
                <a:latin typeface="Open Sans ExtraBold"/>
                <a:ea typeface="Open Sans ExtraBold"/>
                <a:cs typeface="Open Sans ExtraBold"/>
                <a:sym typeface="Open Sans ExtraBold"/>
              </a:rPr>
              <a:t>1</a:t>
            </a:r>
            <a:endParaRPr sz="4800">
              <a:solidFill>
                <a:srgbClr val="FFFFFF"/>
              </a:solidFill>
              <a:latin typeface="Open Sans ExtraBold"/>
              <a:ea typeface="Open Sans ExtraBold"/>
              <a:cs typeface="Open Sans ExtraBold"/>
              <a:sym typeface="Open Sans ExtraBold"/>
            </a:endParaRPr>
          </a:p>
        </p:txBody>
      </p:sp>
      <p:sp>
        <p:nvSpPr>
          <p:cNvPr id="134" name="Google Shape;134;p30"/>
          <p:cNvSpPr txBox="1">
            <a:spLocks noGrp="1"/>
          </p:cNvSpPr>
          <p:nvPr>
            <p:ph type="subTitle" idx="1"/>
          </p:nvPr>
        </p:nvSpPr>
        <p:spPr>
          <a:xfrm>
            <a:off x="1976167" y="1679833"/>
            <a:ext cx="9800400" cy="10724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2400"/>
              <a:buNone/>
              <a:defRPr sz="3200"/>
            </a:lvl1pPr>
            <a:lvl2pPr lvl="1">
              <a:lnSpc>
                <a:spcPct val="100000"/>
              </a:lnSpc>
              <a:spcBef>
                <a:spcPts val="0"/>
              </a:spcBef>
              <a:spcAft>
                <a:spcPts val="0"/>
              </a:spcAft>
              <a:buSzPts val="2400"/>
              <a:buNone/>
              <a:defRPr/>
            </a:lvl2pPr>
            <a:lvl3pPr lvl="2">
              <a:lnSpc>
                <a:spcPct val="100000"/>
              </a:lnSpc>
              <a:spcBef>
                <a:spcPts val="1333"/>
              </a:spcBef>
              <a:spcAft>
                <a:spcPts val="0"/>
              </a:spcAft>
              <a:buSzPts val="2400"/>
              <a:buNone/>
              <a:defRPr sz="3200"/>
            </a:lvl3pPr>
            <a:lvl4pPr lvl="3">
              <a:lnSpc>
                <a:spcPct val="100000"/>
              </a:lnSpc>
              <a:spcBef>
                <a:spcPts val="1333"/>
              </a:spcBef>
              <a:spcAft>
                <a:spcPts val="0"/>
              </a:spcAft>
              <a:buSzPts val="2400"/>
              <a:buNone/>
              <a:defRPr sz="3200"/>
            </a:lvl4pPr>
            <a:lvl5pPr lvl="4">
              <a:lnSpc>
                <a:spcPct val="100000"/>
              </a:lnSpc>
              <a:spcBef>
                <a:spcPts val="1333"/>
              </a:spcBef>
              <a:spcAft>
                <a:spcPts val="0"/>
              </a:spcAft>
              <a:buSzPts val="2400"/>
              <a:buNone/>
              <a:defRPr sz="3200"/>
            </a:lvl5pPr>
            <a:lvl6pPr lvl="5">
              <a:lnSpc>
                <a:spcPct val="100000"/>
              </a:lnSpc>
              <a:spcBef>
                <a:spcPts val="1333"/>
              </a:spcBef>
              <a:spcAft>
                <a:spcPts val="0"/>
              </a:spcAft>
              <a:buSzPts val="2400"/>
              <a:buNone/>
              <a:defRPr sz="3200"/>
            </a:lvl6pPr>
            <a:lvl7pPr lvl="6">
              <a:lnSpc>
                <a:spcPct val="100000"/>
              </a:lnSpc>
              <a:spcBef>
                <a:spcPts val="1333"/>
              </a:spcBef>
              <a:spcAft>
                <a:spcPts val="0"/>
              </a:spcAft>
              <a:buSzPts val="2400"/>
              <a:buNone/>
              <a:defRPr sz="3200"/>
            </a:lvl7pPr>
            <a:lvl8pPr lvl="7">
              <a:lnSpc>
                <a:spcPct val="100000"/>
              </a:lnSpc>
              <a:spcBef>
                <a:spcPts val="1333"/>
              </a:spcBef>
              <a:spcAft>
                <a:spcPts val="0"/>
              </a:spcAft>
              <a:buSzPts val="2400"/>
              <a:buNone/>
              <a:defRPr sz="3200"/>
            </a:lvl8pPr>
            <a:lvl9pPr lvl="8">
              <a:lnSpc>
                <a:spcPct val="100000"/>
              </a:lnSpc>
              <a:spcBef>
                <a:spcPts val="1333"/>
              </a:spcBef>
              <a:spcAft>
                <a:spcPts val="1333"/>
              </a:spcAft>
              <a:buSzPts val="2400"/>
              <a:buNone/>
              <a:defRPr sz="3200"/>
            </a:lvl9pPr>
          </a:lstStyle>
          <a:p>
            <a:endParaRPr/>
          </a:p>
        </p:txBody>
      </p:sp>
      <p:sp>
        <p:nvSpPr>
          <p:cNvPr id="135" name="Google Shape;135;p30"/>
          <p:cNvSpPr txBox="1">
            <a:spLocks noGrp="1"/>
          </p:cNvSpPr>
          <p:nvPr>
            <p:ph type="subTitle" idx="2"/>
          </p:nvPr>
        </p:nvSpPr>
        <p:spPr>
          <a:xfrm>
            <a:off x="1976167" y="3209751"/>
            <a:ext cx="9800400" cy="10724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2400"/>
              <a:buNone/>
              <a:defRPr sz="3200"/>
            </a:lvl1pPr>
            <a:lvl2pPr lvl="1">
              <a:lnSpc>
                <a:spcPct val="100000"/>
              </a:lnSpc>
              <a:spcBef>
                <a:spcPts val="0"/>
              </a:spcBef>
              <a:spcAft>
                <a:spcPts val="0"/>
              </a:spcAft>
              <a:buSzPts val="2400"/>
              <a:buNone/>
              <a:defRPr/>
            </a:lvl2pPr>
            <a:lvl3pPr lvl="2">
              <a:lnSpc>
                <a:spcPct val="100000"/>
              </a:lnSpc>
              <a:spcBef>
                <a:spcPts val="1333"/>
              </a:spcBef>
              <a:spcAft>
                <a:spcPts val="0"/>
              </a:spcAft>
              <a:buSzPts val="2400"/>
              <a:buNone/>
              <a:defRPr sz="3200"/>
            </a:lvl3pPr>
            <a:lvl4pPr lvl="3">
              <a:lnSpc>
                <a:spcPct val="100000"/>
              </a:lnSpc>
              <a:spcBef>
                <a:spcPts val="1333"/>
              </a:spcBef>
              <a:spcAft>
                <a:spcPts val="0"/>
              </a:spcAft>
              <a:buSzPts val="2400"/>
              <a:buNone/>
              <a:defRPr sz="3200"/>
            </a:lvl4pPr>
            <a:lvl5pPr lvl="4">
              <a:lnSpc>
                <a:spcPct val="100000"/>
              </a:lnSpc>
              <a:spcBef>
                <a:spcPts val="1333"/>
              </a:spcBef>
              <a:spcAft>
                <a:spcPts val="0"/>
              </a:spcAft>
              <a:buSzPts val="2400"/>
              <a:buNone/>
              <a:defRPr sz="3200"/>
            </a:lvl5pPr>
            <a:lvl6pPr lvl="5">
              <a:lnSpc>
                <a:spcPct val="100000"/>
              </a:lnSpc>
              <a:spcBef>
                <a:spcPts val="1333"/>
              </a:spcBef>
              <a:spcAft>
                <a:spcPts val="0"/>
              </a:spcAft>
              <a:buSzPts val="2400"/>
              <a:buNone/>
              <a:defRPr sz="3200"/>
            </a:lvl6pPr>
            <a:lvl7pPr lvl="6">
              <a:lnSpc>
                <a:spcPct val="100000"/>
              </a:lnSpc>
              <a:spcBef>
                <a:spcPts val="1333"/>
              </a:spcBef>
              <a:spcAft>
                <a:spcPts val="0"/>
              </a:spcAft>
              <a:buSzPts val="2400"/>
              <a:buNone/>
              <a:defRPr sz="3200"/>
            </a:lvl7pPr>
            <a:lvl8pPr lvl="7">
              <a:lnSpc>
                <a:spcPct val="100000"/>
              </a:lnSpc>
              <a:spcBef>
                <a:spcPts val="1333"/>
              </a:spcBef>
              <a:spcAft>
                <a:spcPts val="0"/>
              </a:spcAft>
              <a:buSzPts val="2400"/>
              <a:buNone/>
              <a:defRPr sz="3200"/>
            </a:lvl8pPr>
            <a:lvl9pPr lvl="8">
              <a:lnSpc>
                <a:spcPct val="100000"/>
              </a:lnSpc>
              <a:spcBef>
                <a:spcPts val="1333"/>
              </a:spcBef>
              <a:spcAft>
                <a:spcPts val="1333"/>
              </a:spcAft>
              <a:buSzPts val="2400"/>
              <a:buNone/>
              <a:defRPr sz="3200"/>
            </a:lvl9pPr>
          </a:lstStyle>
          <a:p>
            <a:endParaRPr/>
          </a:p>
        </p:txBody>
      </p:sp>
      <p:sp>
        <p:nvSpPr>
          <p:cNvPr id="136" name="Google Shape;136;p30"/>
          <p:cNvSpPr txBox="1">
            <a:spLocks noGrp="1"/>
          </p:cNvSpPr>
          <p:nvPr>
            <p:ph type="subTitle" idx="3"/>
          </p:nvPr>
        </p:nvSpPr>
        <p:spPr>
          <a:xfrm>
            <a:off x="1976167" y="4739700"/>
            <a:ext cx="9800400" cy="10724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2400"/>
              <a:buNone/>
              <a:defRPr sz="3200"/>
            </a:lvl1pPr>
            <a:lvl2pPr lvl="1">
              <a:lnSpc>
                <a:spcPct val="100000"/>
              </a:lnSpc>
              <a:spcBef>
                <a:spcPts val="0"/>
              </a:spcBef>
              <a:spcAft>
                <a:spcPts val="0"/>
              </a:spcAft>
              <a:buSzPts val="2400"/>
              <a:buNone/>
              <a:defRPr/>
            </a:lvl2pPr>
            <a:lvl3pPr lvl="2">
              <a:lnSpc>
                <a:spcPct val="100000"/>
              </a:lnSpc>
              <a:spcBef>
                <a:spcPts val="1333"/>
              </a:spcBef>
              <a:spcAft>
                <a:spcPts val="0"/>
              </a:spcAft>
              <a:buSzPts val="2400"/>
              <a:buNone/>
              <a:defRPr sz="3200"/>
            </a:lvl3pPr>
            <a:lvl4pPr lvl="3">
              <a:lnSpc>
                <a:spcPct val="100000"/>
              </a:lnSpc>
              <a:spcBef>
                <a:spcPts val="1333"/>
              </a:spcBef>
              <a:spcAft>
                <a:spcPts val="0"/>
              </a:spcAft>
              <a:buSzPts val="2400"/>
              <a:buNone/>
              <a:defRPr sz="3200"/>
            </a:lvl4pPr>
            <a:lvl5pPr lvl="4">
              <a:lnSpc>
                <a:spcPct val="100000"/>
              </a:lnSpc>
              <a:spcBef>
                <a:spcPts val="1333"/>
              </a:spcBef>
              <a:spcAft>
                <a:spcPts val="0"/>
              </a:spcAft>
              <a:buSzPts val="2400"/>
              <a:buNone/>
              <a:defRPr sz="3200"/>
            </a:lvl5pPr>
            <a:lvl6pPr lvl="5">
              <a:lnSpc>
                <a:spcPct val="100000"/>
              </a:lnSpc>
              <a:spcBef>
                <a:spcPts val="1333"/>
              </a:spcBef>
              <a:spcAft>
                <a:spcPts val="0"/>
              </a:spcAft>
              <a:buSzPts val="2400"/>
              <a:buNone/>
              <a:defRPr sz="3200"/>
            </a:lvl6pPr>
            <a:lvl7pPr lvl="6">
              <a:lnSpc>
                <a:spcPct val="100000"/>
              </a:lnSpc>
              <a:spcBef>
                <a:spcPts val="1333"/>
              </a:spcBef>
              <a:spcAft>
                <a:spcPts val="0"/>
              </a:spcAft>
              <a:buSzPts val="2400"/>
              <a:buNone/>
              <a:defRPr sz="3200"/>
            </a:lvl7pPr>
            <a:lvl8pPr lvl="7">
              <a:lnSpc>
                <a:spcPct val="100000"/>
              </a:lnSpc>
              <a:spcBef>
                <a:spcPts val="1333"/>
              </a:spcBef>
              <a:spcAft>
                <a:spcPts val="0"/>
              </a:spcAft>
              <a:buSzPts val="2400"/>
              <a:buNone/>
              <a:defRPr sz="3200"/>
            </a:lvl8pPr>
            <a:lvl9pPr lvl="8">
              <a:lnSpc>
                <a:spcPct val="100000"/>
              </a:lnSpc>
              <a:spcBef>
                <a:spcPts val="1333"/>
              </a:spcBef>
              <a:spcAft>
                <a:spcPts val="1333"/>
              </a:spcAft>
              <a:buSzPts val="2400"/>
              <a:buNone/>
              <a:defRPr sz="3200"/>
            </a:lvl9pPr>
          </a:lstStyle>
          <a:p>
            <a:endParaRPr/>
          </a:p>
        </p:txBody>
      </p:sp>
      <p:sp>
        <p:nvSpPr>
          <p:cNvPr id="137" name="Google Shape;137;p30"/>
          <p:cNvSpPr/>
          <p:nvPr/>
        </p:nvSpPr>
        <p:spPr>
          <a:xfrm>
            <a:off x="761167" y="3317479"/>
            <a:ext cx="853600" cy="8548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 sz="4800">
                <a:solidFill>
                  <a:srgbClr val="FFFFFF"/>
                </a:solidFill>
                <a:latin typeface="Open Sans ExtraBold"/>
                <a:ea typeface="Open Sans ExtraBold"/>
                <a:cs typeface="Open Sans ExtraBold"/>
                <a:sym typeface="Open Sans ExtraBold"/>
              </a:rPr>
              <a:t>2</a:t>
            </a:r>
            <a:endParaRPr sz="4800">
              <a:solidFill>
                <a:srgbClr val="FFFFFF"/>
              </a:solidFill>
              <a:latin typeface="Open Sans ExtraBold"/>
              <a:ea typeface="Open Sans ExtraBold"/>
              <a:cs typeface="Open Sans ExtraBold"/>
              <a:sym typeface="Open Sans ExtraBold"/>
            </a:endParaRPr>
          </a:p>
        </p:txBody>
      </p:sp>
      <p:sp>
        <p:nvSpPr>
          <p:cNvPr id="138" name="Google Shape;138;p30"/>
          <p:cNvSpPr/>
          <p:nvPr/>
        </p:nvSpPr>
        <p:spPr>
          <a:xfrm>
            <a:off x="761167" y="4848459"/>
            <a:ext cx="853600" cy="8548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 sz="4800">
                <a:solidFill>
                  <a:srgbClr val="FFFFFF"/>
                </a:solidFill>
                <a:latin typeface="Open Sans ExtraBold"/>
                <a:ea typeface="Open Sans ExtraBold"/>
                <a:cs typeface="Open Sans ExtraBold"/>
                <a:sym typeface="Open Sans ExtraBold"/>
              </a:rPr>
              <a:t>3</a:t>
            </a:r>
            <a:endParaRPr sz="4800">
              <a:solidFill>
                <a:srgbClr val="FFFFFF"/>
              </a:solidFill>
              <a:latin typeface="Open Sans ExtraBold"/>
              <a:ea typeface="Open Sans ExtraBold"/>
              <a:cs typeface="Open Sans ExtraBold"/>
              <a:sym typeface="Open Sans ExtraBold"/>
            </a:endParaRPr>
          </a:p>
        </p:txBody>
      </p:sp>
      <p:pic>
        <p:nvPicPr>
          <p:cNvPr id="139" name="Google Shape;139;p30"/>
          <p:cNvPicPr preferRelativeResize="0"/>
          <p:nvPr/>
        </p:nvPicPr>
        <p:blipFill>
          <a:blip r:embed="rId2">
            <a:alphaModFix/>
          </a:blip>
          <a:stretch>
            <a:fillRect/>
          </a:stretch>
        </p:blipFill>
        <p:spPr>
          <a:xfrm>
            <a:off x="10754401" y="6091834"/>
            <a:ext cx="1302132" cy="558833"/>
          </a:xfrm>
          <a:prstGeom prst="rect">
            <a:avLst/>
          </a:prstGeom>
          <a:noFill/>
          <a:ln>
            <a:noFill/>
          </a:ln>
        </p:spPr>
      </p:pic>
    </p:spTree>
    <p:extLst>
      <p:ext uri="{BB962C8B-B14F-4D97-AF65-F5344CB8AC3E}">
        <p14:creationId xmlns:p14="http://schemas.microsoft.com/office/powerpoint/2010/main" val="28370865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08. Section Goals - 4">
  <p:cSld name="08. Section Goals - 4">
    <p:bg>
      <p:bgPr>
        <a:solidFill>
          <a:schemeClr val="lt1"/>
        </a:solidFill>
        <a:effectLst/>
      </p:bgPr>
    </p:bg>
    <p:spTree>
      <p:nvGrpSpPr>
        <p:cNvPr id="1" name="Shape 140"/>
        <p:cNvGrpSpPr/>
        <p:nvPr/>
      </p:nvGrpSpPr>
      <p:grpSpPr>
        <a:xfrm>
          <a:off x="0" y="0"/>
          <a:ext cx="0" cy="0"/>
          <a:chOff x="0" y="0"/>
          <a:chExt cx="0" cy="0"/>
        </a:xfrm>
      </p:grpSpPr>
      <p:sp>
        <p:nvSpPr>
          <p:cNvPr id="141" name="Google Shape;141;p31"/>
          <p:cNvSpPr txBox="1"/>
          <p:nvPr/>
        </p:nvSpPr>
        <p:spPr>
          <a:xfrm>
            <a:off x="415600" y="593367"/>
            <a:ext cx="11360800" cy="7636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 sz="4000">
                <a:solidFill>
                  <a:schemeClr val="dk1"/>
                </a:solidFill>
                <a:latin typeface="Open Sans ExtraBold"/>
                <a:ea typeface="Open Sans ExtraBold"/>
                <a:cs typeface="Open Sans ExtraBold"/>
                <a:sym typeface="Open Sans ExtraBold"/>
              </a:rPr>
              <a:t>GOALS</a:t>
            </a:r>
            <a:endParaRPr sz="4000">
              <a:solidFill>
                <a:schemeClr val="dk1"/>
              </a:solidFill>
              <a:latin typeface="Open Sans ExtraBold"/>
              <a:ea typeface="Open Sans ExtraBold"/>
              <a:cs typeface="Open Sans ExtraBold"/>
              <a:sym typeface="Open Sans ExtraBold"/>
            </a:endParaRPr>
          </a:p>
        </p:txBody>
      </p:sp>
      <p:sp>
        <p:nvSpPr>
          <p:cNvPr id="142" name="Google Shape;142;p31"/>
          <p:cNvSpPr/>
          <p:nvPr/>
        </p:nvSpPr>
        <p:spPr>
          <a:xfrm>
            <a:off x="761167" y="1786500"/>
            <a:ext cx="853600" cy="8548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 sz="4800">
                <a:solidFill>
                  <a:srgbClr val="FFFFFF"/>
                </a:solidFill>
                <a:latin typeface="Open Sans ExtraBold"/>
                <a:ea typeface="Open Sans ExtraBold"/>
                <a:cs typeface="Open Sans ExtraBold"/>
                <a:sym typeface="Open Sans ExtraBold"/>
              </a:rPr>
              <a:t>1</a:t>
            </a:r>
            <a:endParaRPr sz="4800">
              <a:solidFill>
                <a:srgbClr val="FFFFFF"/>
              </a:solidFill>
              <a:latin typeface="Open Sans ExtraBold"/>
              <a:ea typeface="Open Sans ExtraBold"/>
              <a:cs typeface="Open Sans ExtraBold"/>
              <a:sym typeface="Open Sans ExtraBold"/>
            </a:endParaRPr>
          </a:p>
        </p:txBody>
      </p:sp>
      <p:sp>
        <p:nvSpPr>
          <p:cNvPr id="143" name="Google Shape;143;p31"/>
          <p:cNvSpPr txBox="1">
            <a:spLocks noGrp="1"/>
          </p:cNvSpPr>
          <p:nvPr>
            <p:ph type="subTitle" idx="1"/>
          </p:nvPr>
        </p:nvSpPr>
        <p:spPr>
          <a:xfrm>
            <a:off x="1976167" y="1679833"/>
            <a:ext cx="9800400" cy="10724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2400"/>
              <a:buNone/>
              <a:defRPr sz="3200"/>
            </a:lvl1pPr>
            <a:lvl2pPr lvl="1">
              <a:lnSpc>
                <a:spcPct val="100000"/>
              </a:lnSpc>
              <a:spcBef>
                <a:spcPts val="0"/>
              </a:spcBef>
              <a:spcAft>
                <a:spcPts val="0"/>
              </a:spcAft>
              <a:buSzPts val="2400"/>
              <a:buNone/>
              <a:defRPr/>
            </a:lvl2pPr>
            <a:lvl3pPr lvl="2">
              <a:lnSpc>
                <a:spcPct val="100000"/>
              </a:lnSpc>
              <a:spcBef>
                <a:spcPts val="1333"/>
              </a:spcBef>
              <a:spcAft>
                <a:spcPts val="0"/>
              </a:spcAft>
              <a:buSzPts val="2400"/>
              <a:buNone/>
              <a:defRPr sz="3200"/>
            </a:lvl3pPr>
            <a:lvl4pPr lvl="3">
              <a:lnSpc>
                <a:spcPct val="100000"/>
              </a:lnSpc>
              <a:spcBef>
                <a:spcPts val="1333"/>
              </a:spcBef>
              <a:spcAft>
                <a:spcPts val="0"/>
              </a:spcAft>
              <a:buSzPts val="2400"/>
              <a:buNone/>
              <a:defRPr sz="3200"/>
            </a:lvl4pPr>
            <a:lvl5pPr lvl="4">
              <a:lnSpc>
                <a:spcPct val="100000"/>
              </a:lnSpc>
              <a:spcBef>
                <a:spcPts val="1333"/>
              </a:spcBef>
              <a:spcAft>
                <a:spcPts val="0"/>
              </a:spcAft>
              <a:buSzPts val="2400"/>
              <a:buNone/>
              <a:defRPr sz="3200"/>
            </a:lvl5pPr>
            <a:lvl6pPr lvl="5">
              <a:lnSpc>
                <a:spcPct val="100000"/>
              </a:lnSpc>
              <a:spcBef>
                <a:spcPts val="1333"/>
              </a:spcBef>
              <a:spcAft>
                <a:spcPts val="0"/>
              </a:spcAft>
              <a:buSzPts val="2400"/>
              <a:buNone/>
              <a:defRPr sz="3200"/>
            </a:lvl6pPr>
            <a:lvl7pPr lvl="6">
              <a:lnSpc>
                <a:spcPct val="100000"/>
              </a:lnSpc>
              <a:spcBef>
                <a:spcPts val="1333"/>
              </a:spcBef>
              <a:spcAft>
                <a:spcPts val="0"/>
              </a:spcAft>
              <a:buSzPts val="2400"/>
              <a:buNone/>
              <a:defRPr sz="3200"/>
            </a:lvl7pPr>
            <a:lvl8pPr lvl="7">
              <a:lnSpc>
                <a:spcPct val="100000"/>
              </a:lnSpc>
              <a:spcBef>
                <a:spcPts val="1333"/>
              </a:spcBef>
              <a:spcAft>
                <a:spcPts val="0"/>
              </a:spcAft>
              <a:buSzPts val="2400"/>
              <a:buNone/>
              <a:defRPr sz="3200"/>
            </a:lvl8pPr>
            <a:lvl9pPr lvl="8">
              <a:lnSpc>
                <a:spcPct val="100000"/>
              </a:lnSpc>
              <a:spcBef>
                <a:spcPts val="1333"/>
              </a:spcBef>
              <a:spcAft>
                <a:spcPts val="1333"/>
              </a:spcAft>
              <a:buSzPts val="2400"/>
              <a:buNone/>
              <a:defRPr sz="3200"/>
            </a:lvl9pPr>
          </a:lstStyle>
          <a:p>
            <a:endParaRPr/>
          </a:p>
        </p:txBody>
      </p:sp>
      <p:sp>
        <p:nvSpPr>
          <p:cNvPr id="144" name="Google Shape;144;p31"/>
          <p:cNvSpPr txBox="1">
            <a:spLocks noGrp="1"/>
          </p:cNvSpPr>
          <p:nvPr>
            <p:ph type="subTitle" idx="2"/>
          </p:nvPr>
        </p:nvSpPr>
        <p:spPr>
          <a:xfrm>
            <a:off x="1976167" y="2904951"/>
            <a:ext cx="9800400" cy="10724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2400"/>
              <a:buNone/>
              <a:defRPr sz="3200"/>
            </a:lvl1pPr>
            <a:lvl2pPr lvl="1">
              <a:lnSpc>
                <a:spcPct val="100000"/>
              </a:lnSpc>
              <a:spcBef>
                <a:spcPts val="0"/>
              </a:spcBef>
              <a:spcAft>
                <a:spcPts val="0"/>
              </a:spcAft>
              <a:buSzPts val="2400"/>
              <a:buNone/>
              <a:defRPr/>
            </a:lvl2pPr>
            <a:lvl3pPr lvl="2">
              <a:lnSpc>
                <a:spcPct val="100000"/>
              </a:lnSpc>
              <a:spcBef>
                <a:spcPts val="1333"/>
              </a:spcBef>
              <a:spcAft>
                <a:spcPts val="0"/>
              </a:spcAft>
              <a:buSzPts val="2400"/>
              <a:buNone/>
              <a:defRPr sz="3200"/>
            </a:lvl3pPr>
            <a:lvl4pPr lvl="3">
              <a:lnSpc>
                <a:spcPct val="100000"/>
              </a:lnSpc>
              <a:spcBef>
                <a:spcPts val="1333"/>
              </a:spcBef>
              <a:spcAft>
                <a:spcPts val="0"/>
              </a:spcAft>
              <a:buSzPts val="2400"/>
              <a:buNone/>
              <a:defRPr sz="3200"/>
            </a:lvl4pPr>
            <a:lvl5pPr lvl="4">
              <a:lnSpc>
                <a:spcPct val="100000"/>
              </a:lnSpc>
              <a:spcBef>
                <a:spcPts val="1333"/>
              </a:spcBef>
              <a:spcAft>
                <a:spcPts val="0"/>
              </a:spcAft>
              <a:buSzPts val="2400"/>
              <a:buNone/>
              <a:defRPr sz="3200"/>
            </a:lvl5pPr>
            <a:lvl6pPr lvl="5">
              <a:lnSpc>
                <a:spcPct val="100000"/>
              </a:lnSpc>
              <a:spcBef>
                <a:spcPts val="1333"/>
              </a:spcBef>
              <a:spcAft>
                <a:spcPts val="0"/>
              </a:spcAft>
              <a:buSzPts val="2400"/>
              <a:buNone/>
              <a:defRPr sz="3200"/>
            </a:lvl6pPr>
            <a:lvl7pPr lvl="6">
              <a:lnSpc>
                <a:spcPct val="100000"/>
              </a:lnSpc>
              <a:spcBef>
                <a:spcPts val="1333"/>
              </a:spcBef>
              <a:spcAft>
                <a:spcPts val="0"/>
              </a:spcAft>
              <a:buSzPts val="2400"/>
              <a:buNone/>
              <a:defRPr sz="3200"/>
            </a:lvl7pPr>
            <a:lvl8pPr lvl="7">
              <a:lnSpc>
                <a:spcPct val="100000"/>
              </a:lnSpc>
              <a:spcBef>
                <a:spcPts val="1333"/>
              </a:spcBef>
              <a:spcAft>
                <a:spcPts val="0"/>
              </a:spcAft>
              <a:buSzPts val="2400"/>
              <a:buNone/>
              <a:defRPr sz="3200"/>
            </a:lvl8pPr>
            <a:lvl9pPr lvl="8">
              <a:lnSpc>
                <a:spcPct val="100000"/>
              </a:lnSpc>
              <a:spcBef>
                <a:spcPts val="1333"/>
              </a:spcBef>
              <a:spcAft>
                <a:spcPts val="1333"/>
              </a:spcAft>
              <a:buSzPts val="2400"/>
              <a:buNone/>
              <a:defRPr sz="3200"/>
            </a:lvl9pPr>
          </a:lstStyle>
          <a:p>
            <a:endParaRPr/>
          </a:p>
        </p:txBody>
      </p:sp>
      <p:sp>
        <p:nvSpPr>
          <p:cNvPr id="145" name="Google Shape;145;p31"/>
          <p:cNvSpPr txBox="1">
            <a:spLocks noGrp="1"/>
          </p:cNvSpPr>
          <p:nvPr>
            <p:ph type="subTitle" idx="3"/>
          </p:nvPr>
        </p:nvSpPr>
        <p:spPr>
          <a:xfrm>
            <a:off x="1976167" y="4130100"/>
            <a:ext cx="9800400" cy="10724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2400"/>
              <a:buNone/>
              <a:defRPr sz="3200"/>
            </a:lvl1pPr>
            <a:lvl2pPr lvl="1">
              <a:lnSpc>
                <a:spcPct val="100000"/>
              </a:lnSpc>
              <a:spcBef>
                <a:spcPts val="0"/>
              </a:spcBef>
              <a:spcAft>
                <a:spcPts val="0"/>
              </a:spcAft>
              <a:buSzPts val="2400"/>
              <a:buNone/>
              <a:defRPr/>
            </a:lvl2pPr>
            <a:lvl3pPr lvl="2">
              <a:lnSpc>
                <a:spcPct val="100000"/>
              </a:lnSpc>
              <a:spcBef>
                <a:spcPts val="1333"/>
              </a:spcBef>
              <a:spcAft>
                <a:spcPts val="0"/>
              </a:spcAft>
              <a:buSzPts val="2400"/>
              <a:buNone/>
              <a:defRPr sz="3200"/>
            </a:lvl3pPr>
            <a:lvl4pPr lvl="3">
              <a:lnSpc>
                <a:spcPct val="100000"/>
              </a:lnSpc>
              <a:spcBef>
                <a:spcPts val="1333"/>
              </a:spcBef>
              <a:spcAft>
                <a:spcPts val="0"/>
              </a:spcAft>
              <a:buSzPts val="2400"/>
              <a:buNone/>
              <a:defRPr sz="3200"/>
            </a:lvl4pPr>
            <a:lvl5pPr lvl="4">
              <a:lnSpc>
                <a:spcPct val="100000"/>
              </a:lnSpc>
              <a:spcBef>
                <a:spcPts val="1333"/>
              </a:spcBef>
              <a:spcAft>
                <a:spcPts val="0"/>
              </a:spcAft>
              <a:buSzPts val="2400"/>
              <a:buNone/>
              <a:defRPr sz="3200"/>
            </a:lvl5pPr>
            <a:lvl6pPr lvl="5">
              <a:lnSpc>
                <a:spcPct val="100000"/>
              </a:lnSpc>
              <a:spcBef>
                <a:spcPts val="1333"/>
              </a:spcBef>
              <a:spcAft>
                <a:spcPts val="0"/>
              </a:spcAft>
              <a:buSzPts val="2400"/>
              <a:buNone/>
              <a:defRPr sz="3200"/>
            </a:lvl6pPr>
            <a:lvl7pPr lvl="6">
              <a:lnSpc>
                <a:spcPct val="100000"/>
              </a:lnSpc>
              <a:spcBef>
                <a:spcPts val="1333"/>
              </a:spcBef>
              <a:spcAft>
                <a:spcPts val="0"/>
              </a:spcAft>
              <a:buSzPts val="2400"/>
              <a:buNone/>
              <a:defRPr sz="3200"/>
            </a:lvl7pPr>
            <a:lvl8pPr lvl="7">
              <a:lnSpc>
                <a:spcPct val="100000"/>
              </a:lnSpc>
              <a:spcBef>
                <a:spcPts val="1333"/>
              </a:spcBef>
              <a:spcAft>
                <a:spcPts val="0"/>
              </a:spcAft>
              <a:buSzPts val="2400"/>
              <a:buNone/>
              <a:defRPr sz="3200"/>
            </a:lvl8pPr>
            <a:lvl9pPr lvl="8">
              <a:lnSpc>
                <a:spcPct val="100000"/>
              </a:lnSpc>
              <a:spcBef>
                <a:spcPts val="1333"/>
              </a:spcBef>
              <a:spcAft>
                <a:spcPts val="1333"/>
              </a:spcAft>
              <a:buSzPts val="2400"/>
              <a:buNone/>
              <a:defRPr sz="3200"/>
            </a:lvl9pPr>
          </a:lstStyle>
          <a:p>
            <a:endParaRPr/>
          </a:p>
        </p:txBody>
      </p:sp>
      <p:sp>
        <p:nvSpPr>
          <p:cNvPr id="146" name="Google Shape;146;p31"/>
          <p:cNvSpPr/>
          <p:nvPr/>
        </p:nvSpPr>
        <p:spPr>
          <a:xfrm>
            <a:off x="761167" y="3012679"/>
            <a:ext cx="853600" cy="8548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 sz="4800">
                <a:solidFill>
                  <a:srgbClr val="FFFFFF"/>
                </a:solidFill>
                <a:latin typeface="Open Sans ExtraBold"/>
                <a:ea typeface="Open Sans ExtraBold"/>
                <a:cs typeface="Open Sans ExtraBold"/>
                <a:sym typeface="Open Sans ExtraBold"/>
              </a:rPr>
              <a:t>2</a:t>
            </a:r>
            <a:endParaRPr sz="4800">
              <a:solidFill>
                <a:srgbClr val="FFFFFF"/>
              </a:solidFill>
              <a:latin typeface="Open Sans ExtraBold"/>
              <a:ea typeface="Open Sans ExtraBold"/>
              <a:cs typeface="Open Sans ExtraBold"/>
              <a:sym typeface="Open Sans ExtraBold"/>
            </a:endParaRPr>
          </a:p>
        </p:txBody>
      </p:sp>
      <p:sp>
        <p:nvSpPr>
          <p:cNvPr id="147" name="Google Shape;147;p31"/>
          <p:cNvSpPr/>
          <p:nvPr/>
        </p:nvSpPr>
        <p:spPr>
          <a:xfrm>
            <a:off x="761167" y="4238859"/>
            <a:ext cx="853600" cy="8548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 sz="4800">
                <a:solidFill>
                  <a:srgbClr val="FFFFFF"/>
                </a:solidFill>
                <a:latin typeface="Open Sans ExtraBold"/>
                <a:ea typeface="Open Sans ExtraBold"/>
                <a:cs typeface="Open Sans ExtraBold"/>
                <a:sym typeface="Open Sans ExtraBold"/>
              </a:rPr>
              <a:t>3</a:t>
            </a:r>
            <a:endParaRPr sz="4800">
              <a:solidFill>
                <a:srgbClr val="FFFFFF"/>
              </a:solidFill>
              <a:latin typeface="Open Sans ExtraBold"/>
              <a:ea typeface="Open Sans ExtraBold"/>
              <a:cs typeface="Open Sans ExtraBold"/>
              <a:sym typeface="Open Sans ExtraBold"/>
            </a:endParaRPr>
          </a:p>
        </p:txBody>
      </p:sp>
      <p:sp>
        <p:nvSpPr>
          <p:cNvPr id="148" name="Google Shape;148;p31"/>
          <p:cNvSpPr txBox="1">
            <a:spLocks noGrp="1"/>
          </p:cNvSpPr>
          <p:nvPr>
            <p:ph type="subTitle" idx="4"/>
          </p:nvPr>
        </p:nvSpPr>
        <p:spPr>
          <a:xfrm>
            <a:off x="1976167" y="5355233"/>
            <a:ext cx="9800400" cy="10724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2400"/>
              <a:buNone/>
              <a:defRPr sz="3200"/>
            </a:lvl1pPr>
            <a:lvl2pPr lvl="1">
              <a:lnSpc>
                <a:spcPct val="100000"/>
              </a:lnSpc>
              <a:spcBef>
                <a:spcPts val="0"/>
              </a:spcBef>
              <a:spcAft>
                <a:spcPts val="0"/>
              </a:spcAft>
              <a:buSzPts val="2400"/>
              <a:buNone/>
              <a:defRPr/>
            </a:lvl2pPr>
            <a:lvl3pPr lvl="2">
              <a:lnSpc>
                <a:spcPct val="100000"/>
              </a:lnSpc>
              <a:spcBef>
                <a:spcPts val="1333"/>
              </a:spcBef>
              <a:spcAft>
                <a:spcPts val="0"/>
              </a:spcAft>
              <a:buSzPts val="2400"/>
              <a:buNone/>
              <a:defRPr sz="3200"/>
            </a:lvl3pPr>
            <a:lvl4pPr lvl="3">
              <a:lnSpc>
                <a:spcPct val="100000"/>
              </a:lnSpc>
              <a:spcBef>
                <a:spcPts val="1333"/>
              </a:spcBef>
              <a:spcAft>
                <a:spcPts val="0"/>
              </a:spcAft>
              <a:buSzPts val="2400"/>
              <a:buNone/>
              <a:defRPr sz="3200"/>
            </a:lvl4pPr>
            <a:lvl5pPr lvl="4">
              <a:lnSpc>
                <a:spcPct val="100000"/>
              </a:lnSpc>
              <a:spcBef>
                <a:spcPts val="1333"/>
              </a:spcBef>
              <a:spcAft>
                <a:spcPts val="0"/>
              </a:spcAft>
              <a:buSzPts val="2400"/>
              <a:buNone/>
              <a:defRPr sz="3200"/>
            </a:lvl5pPr>
            <a:lvl6pPr lvl="5">
              <a:lnSpc>
                <a:spcPct val="100000"/>
              </a:lnSpc>
              <a:spcBef>
                <a:spcPts val="1333"/>
              </a:spcBef>
              <a:spcAft>
                <a:spcPts val="0"/>
              </a:spcAft>
              <a:buSzPts val="2400"/>
              <a:buNone/>
              <a:defRPr sz="3200"/>
            </a:lvl6pPr>
            <a:lvl7pPr lvl="6">
              <a:lnSpc>
                <a:spcPct val="100000"/>
              </a:lnSpc>
              <a:spcBef>
                <a:spcPts val="1333"/>
              </a:spcBef>
              <a:spcAft>
                <a:spcPts val="0"/>
              </a:spcAft>
              <a:buSzPts val="2400"/>
              <a:buNone/>
              <a:defRPr sz="3200"/>
            </a:lvl7pPr>
            <a:lvl8pPr lvl="7">
              <a:lnSpc>
                <a:spcPct val="100000"/>
              </a:lnSpc>
              <a:spcBef>
                <a:spcPts val="1333"/>
              </a:spcBef>
              <a:spcAft>
                <a:spcPts val="0"/>
              </a:spcAft>
              <a:buSzPts val="2400"/>
              <a:buNone/>
              <a:defRPr sz="3200"/>
            </a:lvl8pPr>
            <a:lvl9pPr lvl="8">
              <a:lnSpc>
                <a:spcPct val="100000"/>
              </a:lnSpc>
              <a:spcBef>
                <a:spcPts val="1333"/>
              </a:spcBef>
              <a:spcAft>
                <a:spcPts val="1333"/>
              </a:spcAft>
              <a:buSzPts val="2400"/>
              <a:buNone/>
              <a:defRPr sz="3200"/>
            </a:lvl9pPr>
          </a:lstStyle>
          <a:p>
            <a:endParaRPr/>
          </a:p>
        </p:txBody>
      </p:sp>
      <p:sp>
        <p:nvSpPr>
          <p:cNvPr id="149" name="Google Shape;149;p31"/>
          <p:cNvSpPr/>
          <p:nvPr/>
        </p:nvSpPr>
        <p:spPr>
          <a:xfrm>
            <a:off x="761167" y="5463992"/>
            <a:ext cx="853600" cy="8548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 sz="4800">
                <a:solidFill>
                  <a:srgbClr val="FFFFFF"/>
                </a:solidFill>
                <a:latin typeface="Open Sans ExtraBold"/>
                <a:ea typeface="Open Sans ExtraBold"/>
                <a:cs typeface="Open Sans ExtraBold"/>
                <a:sym typeface="Open Sans ExtraBold"/>
              </a:rPr>
              <a:t>4</a:t>
            </a:r>
            <a:endParaRPr sz="4800">
              <a:solidFill>
                <a:srgbClr val="FFFFFF"/>
              </a:solidFill>
              <a:latin typeface="Open Sans ExtraBold"/>
              <a:ea typeface="Open Sans ExtraBold"/>
              <a:cs typeface="Open Sans ExtraBold"/>
              <a:sym typeface="Open Sans ExtraBold"/>
            </a:endParaRPr>
          </a:p>
        </p:txBody>
      </p:sp>
      <p:pic>
        <p:nvPicPr>
          <p:cNvPr id="150" name="Google Shape;150;p31"/>
          <p:cNvPicPr preferRelativeResize="0"/>
          <p:nvPr/>
        </p:nvPicPr>
        <p:blipFill>
          <a:blip r:embed="rId2">
            <a:alphaModFix/>
          </a:blip>
          <a:stretch>
            <a:fillRect/>
          </a:stretch>
        </p:blipFill>
        <p:spPr>
          <a:xfrm>
            <a:off x="10754401" y="6091834"/>
            <a:ext cx="1302132" cy="558833"/>
          </a:xfrm>
          <a:prstGeom prst="rect">
            <a:avLst/>
          </a:prstGeom>
          <a:noFill/>
          <a:ln>
            <a:noFill/>
          </a:ln>
        </p:spPr>
      </p:pic>
    </p:spTree>
    <p:extLst>
      <p:ext uri="{BB962C8B-B14F-4D97-AF65-F5344CB8AC3E}">
        <p14:creationId xmlns:p14="http://schemas.microsoft.com/office/powerpoint/2010/main" val="23731766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22. Takeaways - 2">
  <p:cSld name="22. Takeaways - 2">
    <p:bg>
      <p:bgPr>
        <a:solidFill>
          <a:schemeClr val="lt1"/>
        </a:solidFill>
        <a:effectLst/>
      </p:bgPr>
    </p:bg>
    <p:spTree>
      <p:nvGrpSpPr>
        <p:cNvPr id="1" name="Shape 151"/>
        <p:cNvGrpSpPr/>
        <p:nvPr/>
      </p:nvGrpSpPr>
      <p:grpSpPr>
        <a:xfrm>
          <a:off x="0" y="0"/>
          <a:ext cx="0" cy="0"/>
          <a:chOff x="0" y="0"/>
          <a:chExt cx="0" cy="0"/>
        </a:xfrm>
      </p:grpSpPr>
      <p:sp>
        <p:nvSpPr>
          <p:cNvPr id="152" name="Google Shape;152;p32"/>
          <p:cNvSpPr txBox="1"/>
          <p:nvPr/>
        </p:nvSpPr>
        <p:spPr>
          <a:xfrm>
            <a:off x="415600" y="593367"/>
            <a:ext cx="11360800" cy="7636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 sz="4000">
                <a:solidFill>
                  <a:schemeClr val="dk1"/>
                </a:solidFill>
                <a:latin typeface="Open Sans ExtraBold"/>
                <a:ea typeface="Open Sans ExtraBold"/>
                <a:cs typeface="Open Sans ExtraBold"/>
                <a:sym typeface="Open Sans ExtraBold"/>
              </a:rPr>
              <a:t>TAKEAWAYS</a:t>
            </a:r>
            <a:endParaRPr sz="4000">
              <a:solidFill>
                <a:schemeClr val="dk1"/>
              </a:solidFill>
              <a:latin typeface="Open Sans ExtraBold"/>
              <a:ea typeface="Open Sans ExtraBold"/>
              <a:cs typeface="Open Sans ExtraBold"/>
              <a:sym typeface="Open Sans ExtraBold"/>
            </a:endParaRPr>
          </a:p>
        </p:txBody>
      </p:sp>
      <p:sp>
        <p:nvSpPr>
          <p:cNvPr id="153" name="Google Shape;153;p32"/>
          <p:cNvSpPr/>
          <p:nvPr/>
        </p:nvSpPr>
        <p:spPr>
          <a:xfrm>
            <a:off x="761167" y="2091300"/>
            <a:ext cx="853600" cy="8548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 sz="4800">
                <a:solidFill>
                  <a:srgbClr val="FFFFFF"/>
                </a:solidFill>
                <a:latin typeface="Open Sans ExtraBold"/>
                <a:ea typeface="Open Sans ExtraBold"/>
                <a:cs typeface="Open Sans ExtraBold"/>
                <a:sym typeface="Open Sans ExtraBold"/>
              </a:rPr>
              <a:t>1</a:t>
            </a:r>
            <a:endParaRPr sz="4800">
              <a:solidFill>
                <a:srgbClr val="FFFFFF"/>
              </a:solidFill>
              <a:latin typeface="Open Sans ExtraBold"/>
              <a:ea typeface="Open Sans ExtraBold"/>
              <a:cs typeface="Open Sans ExtraBold"/>
              <a:sym typeface="Open Sans ExtraBold"/>
            </a:endParaRPr>
          </a:p>
        </p:txBody>
      </p:sp>
      <p:sp>
        <p:nvSpPr>
          <p:cNvPr id="154" name="Google Shape;154;p32"/>
          <p:cNvSpPr txBox="1">
            <a:spLocks noGrp="1"/>
          </p:cNvSpPr>
          <p:nvPr>
            <p:ph type="subTitle" idx="1"/>
          </p:nvPr>
        </p:nvSpPr>
        <p:spPr>
          <a:xfrm>
            <a:off x="1976167" y="1984633"/>
            <a:ext cx="9800400" cy="10724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2400"/>
              <a:buNone/>
              <a:defRPr sz="3200"/>
            </a:lvl1pPr>
            <a:lvl2pPr lvl="1">
              <a:lnSpc>
                <a:spcPct val="100000"/>
              </a:lnSpc>
              <a:spcBef>
                <a:spcPts val="0"/>
              </a:spcBef>
              <a:spcAft>
                <a:spcPts val="0"/>
              </a:spcAft>
              <a:buSzPts val="2400"/>
              <a:buNone/>
              <a:defRPr/>
            </a:lvl2pPr>
            <a:lvl3pPr lvl="2">
              <a:lnSpc>
                <a:spcPct val="100000"/>
              </a:lnSpc>
              <a:spcBef>
                <a:spcPts val="1333"/>
              </a:spcBef>
              <a:spcAft>
                <a:spcPts val="0"/>
              </a:spcAft>
              <a:buSzPts val="2400"/>
              <a:buNone/>
              <a:defRPr sz="3200"/>
            </a:lvl3pPr>
            <a:lvl4pPr lvl="3">
              <a:lnSpc>
                <a:spcPct val="100000"/>
              </a:lnSpc>
              <a:spcBef>
                <a:spcPts val="1333"/>
              </a:spcBef>
              <a:spcAft>
                <a:spcPts val="0"/>
              </a:spcAft>
              <a:buSzPts val="2400"/>
              <a:buNone/>
              <a:defRPr sz="3200"/>
            </a:lvl4pPr>
            <a:lvl5pPr lvl="4">
              <a:lnSpc>
                <a:spcPct val="100000"/>
              </a:lnSpc>
              <a:spcBef>
                <a:spcPts val="1333"/>
              </a:spcBef>
              <a:spcAft>
                <a:spcPts val="0"/>
              </a:spcAft>
              <a:buSzPts val="2400"/>
              <a:buNone/>
              <a:defRPr sz="3200"/>
            </a:lvl5pPr>
            <a:lvl6pPr lvl="5">
              <a:lnSpc>
                <a:spcPct val="100000"/>
              </a:lnSpc>
              <a:spcBef>
                <a:spcPts val="1333"/>
              </a:spcBef>
              <a:spcAft>
                <a:spcPts val="0"/>
              </a:spcAft>
              <a:buSzPts val="2400"/>
              <a:buNone/>
              <a:defRPr sz="3200"/>
            </a:lvl6pPr>
            <a:lvl7pPr lvl="6">
              <a:lnSpc>
                <a:spcPct val="100000"/>
              </a:lnSpc>
              <a:spcBef>
                <a:spcPts val="1333"/>
              </a:spcBef>
              <a:spcAft>
                <a:spcPts val="0"/>
              </a:spcAft>
              <a:buSzPts val="2400"/>
              <a:buNone/>
              <a:defRPr sz="3200"/>
            </a:lvl7pPr>
            <a:lvl8pPr lvl="7">
              <a:lnSpc>
                <a:spcPct val="100000"/>
              </a:lnSpc>
              <a:spcBef>
                <a:spcPts val="1333"/>
              </a:spcBef>
              <a:spcAft>
                <a:spcPts val="0"/>
              </a:spcAft>
              <a:buSzPts val="2400"/>
              <a:buNone/>
              <a:defRPr sz="3200"/>
            </a:lvl8pPr>
            <a:lvl9pPr lvl="8">
              <a:lnSpc>
                <a:spcPct val="100000"/>
              </a:lnSpc>
              <a:spcBef>
                <a:spcPts val="1333"/>
              </a:spcBef>
              <a:spcAft>
                <a:spcPts val="1333"/>
              </a:spcAft>
              <a:buSzPts val="2400"/>
              <a:buNone/>
              <a:defRPr sz="3200"/>
            </a:lvl9pPr>
          </a:lstStyle>
          <a:p>
            <a:endParaRPr/>
          </a:p>
        </p:txBody>
      </p:sp>
      <p:sp>
        <p:nvSpPr>
          <p:cNvPr id="155" name="Google Shape;155;p32"/>
          <p:cNvSpPr txBox="1">
            <a:spLocks noGrp="1"/>
          </p:cNvSpPr>
          <p:nvPr>
            <p:ph type="subTitle" idx="2"/>
          </p:nvPr>
        </p:nvSpPr>
        <p:spPr>
          <a:xfrm>
            <a:off x="1976167" y="4225751"/>
            <a:ext cx="9800400" cy="10724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2400"/>
              <a:buNone/>
              <a:defRPr sz="3200"/>
            </a:lvl1pPr>
            <a:lvl2pPr lvl="1">
              <a:lnSpc>
                <a:spcPct val="100000"/>
              </a:lnSpc>
              <a:spcBef>
                <a:spcPts val="0"/>
              </a:spcBef>
              <a:spcAft>
                <a:spcPts val="0"/>
              </a:spcAft>
              <a:buSzPts val="2400"/>
              <a:buNone/>
              <a:defRPr/>
            </a:lvl2pPr>
            <a:lvl3pPr lvl="2">
              <a:lnSpc>
                <a:spcPct val="100000"/>
              </a:lnSpc>
              <a:spcBef>
                <a:spcPts val="1333"/>
              </a:spcBef>
              <a:spcAft>
                <a:spcPts val="0"/>
              </a:spcAft>
              <a:buSzPts val="2400"/>
              <a:buNone/>
              <a:defRPr sz="3200"/>
            </a:lvl3pPr>
            <a:lvl4pPr lvl="3">
              <a:lnSpc>
                <a:spcPct val="100000"/>
              </a:lnSpc>
              <a:spcBef>
                <a:spcPts val="1333"/>
              </a:spcBef>
              <a:spcAft>
                <a:spcPts val="0"/>
              </a:spcAft>
              <a:buSzPts val="2400"/>
              <a:buNone/>
              <a:defRPr sz="3200"/>
            </a:lvl4pPr>
            <a:lvl5pPr lvl="4">
              <a:lnSpc>
                <a:spcPct val="100000"/>
              </a:lnSpc>
              <a:spcBef>
                <a:spcPts val="1333"/>
              </a:spcBef>
              <a:spcAft>
                <a:spcPts val="0"/>
              </a:spcAft>
              <a:buSzPts val="2400"/>
              <a:buNone/>
              <a:defRPr sz="3200"/>
            </a:lvl5pPr>
            <a:lvl6pPr lvl="5">
              <a:lnSpc>
                <a:spcPct val="100000"/>
              </a:lnSpc>
              <a:spcBef>
                <a:spcPts val="1333"/>
              </a:spcBef>
              <a:spcAft>
                <a:spcPts val="0"/>
              </a:spcAft>
              <a:buSzPts val="2400"/>
              <a:buNone/>
              <a:defRPr sz="3200"/>
            </a:lvl6pPr>
            <a:lvl7pPr lvl="6">
              <a:lnSpc>
                <a:spcPct val="100000"/>
              </a:lnSpc>
              <a:spcBef>
                <a:spcPts val="1333"/>
              </a:spcBef>
              <a:spcAft>
                <a:spcPts val="0"/>
              </a:spcAft>
              <a:buSzPts val="2400"/>
              <a:buNone/>
              <a:defRPr sz="3200"/>
            </a:lvl7pPr>
            <a:lvl8pPr lvl="7">
              <a:lnSpc>
                <a:spcPct val="100000"/>
              </a:lnSpc>
              <a:spcBef>
                <a:spcPts val="1333"/>
              </a:spcBef>
              <a:spcAft>
                <a:spcPts val="0"/>
              </a:spcAft>
              <a:buSzPts val="2400"/>
              <a:buNone/>
              <a:defRPr sz="3200"/>
            </a:lvl8pPr>
            <a:lvl9pPr lvl="8">
              <a:lnSpc>
                <a:spcPct val="100000"/>
              </a:lnSpc>
              <a:spcBef>
                <a:spcPts val="1333"/>
              </a:spcBef>
              <a:spcAft>
                <a:spcPts val="1333"/>
              </a:spcAft>
              <a:buSzPts val="2400"/>
              <a:buNone/>
              <a:defRPr sz="3200"/>
            </a:lvl9pPr>
          </a:lstStyle>
          <a:p>
            <a:endParaRPr/>
          </a:p>
        </p:txBody>
      </p:sp>
      <p:sp>
        <p:nvSpPr>
          <p:cNvPr id="156" name="Google Shape;156;p32"/>
          <p:cNvSpPr/>
          <p:nvPr/>
        </p:nvSpPr>
        <p:spPr>
          <a:xfrm>
            <a:off x="761167" y="4333479"/>
            <a:ext cx="853600" cy="8548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 sz="4800">
                <a:solidFill>
                  <a:srgbClr val="FFFFFF"/>
                </a:solidFill>
                <a:latin typeface="Open Sans ExtraBold"/>
                <a:ea typeface="Open Sans ExtraBold"/>
                <a:cs typeface="Open Sans ExtraBold"/>
                <a:sym typeface="Open Sans ExtraBold"/>
              </a:rPr>
              <a:t>2</a:t>
            </a:r>
            <a:endParaRPr sz="4800">
              <a:solidFill>
                <a:srgbClr val="FFFFFF"/>
              </a:solidFill>
              <a:latin typeface="Open Sans ExtraBold"/>
              <a:ea typeface="Open Sans ExtraBold"/>
              <a:cs typeface="Open Sans ExtraBold"/>
              <a:sym typeface="Open Sans ExtraBold"/>
            </a:endParaRPr>
          </a:p>
        </p:txBody>
      </p:sp>
      <p:pic>
        <p:nvPicPr>
          <p:cNvPr id="157" name="Google Shape;157;p32"/>
          <p:cNvPicPr preferRelativeResize="0"/>
          <p:nvPr/>
        </p:nvPicPr>
        <p:blipFill>
          <a:blip r:embed="rId2">
            <a:alphaModFix/>
          </a:blip>
          <a:stretch>
            <a:fillRect/>
          </a:stretch>
        </p:blipFill>
        <p:spPr>
          <a:xfrm>
            <a:off x="10754401" y="6091834"/>
            <a:ext cx="1302132" cy="558833"/>
          </a:xfrm>
          <a:prstGeom prst="rect">
            <a:avLst/>
          </a:prstGeom>
          <a:noFill/>
          <a:ln>
            <a:noFill/>
          </a:ln>
        </p:spPr>
      </p:pic>
    </p:spTree>
    <p:extLst>
      <p:ext uri="{BB962C8B-B14F-4D97-AF65-F5344CB8AC3E}">
        <p14:creationId xmlns:p14="http://schemas.microsoft.com/office/powerpoint/2010/main" val="4192591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2. Takeaways - 3">
  <p:cSld name="22. Takeaways - 3">
    <p:bg>
      <p:bgPr>
        <a:solidFill>
          <a:schemeClr val="lt1"/>
        </a:solidFill>
        <a:effectLst/>
      </p:bgPr>
    </p:bg>
    <p:spTree>
      <p:nvGrpSpPr>
        <p:cNvPr id="1" name="Shape 158"/>
        <p:cNvGrpSpPr/>
        <p:nvPr/>
      </p:nvGrpSpPr>
      <p:grpSpPr>
        <a:xfrm>
          <a:off x="0" y="0"/>
          <a:ext cx="0" cy="0"/>
          <a:chOff x="0" y="0"/>
          <a:chExt cx="0" cy="0"/>
        </a:xfrm>
      </p:grpSpPr>
      <p:sp>
        <p:nvSpPr>
          <p:cNvPr id="159" name="Google Shape;159;p33"/>
          <p:cNvSpPr txBox="1"/>
          <p:nvPr/>
        </p:nvSpPr>
        <p:spPr>
          <a:xfrm>
            <a:off x="415600" y="593367"/>
            <a:ext cx="11360800" cy="7636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 sz="4000">
                <a:solidFill>
                  <a:schemeClr val="dk1"/>
                </a:solidFill>
                <a:latin typeface="Open Sans ExtraBold"/>
                <a:ea typeface="Open Sans ExtraBold"/>
                <a:cs typeface="Open Sans ExtraBold"/>
                <a:sym typeface="Open Sans ExtraBold"/>
              </a:rPr>
              <a:t>TAKEAWAYS</a:t>
            </a:r>
            <a:endParaRPr sz="4000">
              <a:solidFill>
                <a:schemeClr val="dk1"/>
              </a:solidFill>
              <a:latin typeface="Open Sans ExtraBold"/>
              <a:ea typeface="Open Sans ExtraBold"/>
              <a:cs typeface="Open Sans ExtraBold"/>
              <a:sym typeface="Open Sans ExtraBold"/>
            </a:endParaRPr>
          </a:p>
        </p:txBody>
      </p:sp>
      <p:sp>
        <p:nvSpPr>
          <p:cNvPr id="160" name="Google Shape;160;p33"/>
          <p:cNvSpPr/>
          <p:nvPr/>
        </p:nvSpPr>
        <p:spPr>
          <a:xfrm>
            <a:off x="761167" y="1786500"/>
            <a:ext cx="853600" cy="8548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 sz="4800">
                <a:solidFill>
                  <a:srgbClr val="FFFFFF"/>
                </a:solidFill>
                <a:latin typeface="Open Sans ExtraBold"/>
                <a:ea typeface="Open Sans ExtraBold"/>
                <a:cs typeface="Open Sans ExtraBold"/>
                <a:sym typeface="Open Sans ExtraBold"/>
              </a:rPr>
              <a:t>1</a:t>
            </a:r>
            <a:endParaRPr sz="4800">
              <a:solidFill>
                <a:srgbClr val="FFFFFF"/>
              </a:solidFill>
              <a:latin typeface="Open Sans ExtraBold"/>
              <a:ea typeface="Open Sans ExtraBold"/>
              <a:cs typeface="Open Sans ExtraBold"/>
              <a:sym typeface="Open Sans ExtraBold"/>
            </a:endParaRPr>
          </a:p>
        </p:txBody>
      </p:sp>
      <p:sp>
        <p:nvSpPr>
          <p:cNvPr id="161" name="Google Shape;161;p33"/>
          <p:cNvSpPr txBox="1">
            <a:spLocks noGrp="1"/>
          </p:cNvSpPr>
          <p:nvPr>
            <p:ph type="subTitle" idx="1"/>
          </p:nvPr>
        </p:nvSpPr>
        <p:spPr>
          <a:xfrm>
            <a:off x="1976167" y="1679833"/>
            <a:ext cx="9800400" cy="10724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2400"/>
              <a:buNone/>
              <a:defRPr sz="3200"/>
            </a:lvl1pPr>
            <a:lvl2pPr lvl="1">
              <a:lnSpc>
                <a:spcPct val="100000"/>
              </a:lnSpc>
              <a:spcBef>
                <a:spcPts val="0"/>
              </a:spcBef>
              <a:spcAft>
                <a:spcPts val="0"/>
              </a:spcAft>
              <a:buSzPts val="2400"/>
              <a:buNone/>
              <a:defRPr/>
            </a:lvl2pPr>
            <a:lvl3pPr lvl="2">
              <a:lnSpc>
                <a:spcPct val="100000"/>
              </a:lnSpc>
              <a:spcBef>
                <a:spcPts val="1333"/>
              </a:spcBef>
              <a:spcAft>
                <a:spcPts val="0"/>
              </a:spcAft>
              <a:buSzPts val="2400"/>
              <a:buNone/>
              <a:defRPr sz="3200"/>
            </a:lvl3pPr>
            <a:lvl4pPr lvl="3">
              <a:lnSpc>
                <a:spcPct val="100000"/>
              </a:lnSpc>
              <a:spcBef>
                <a:spcPts val="1333"/>
              </a:spcBef>
              <a:spcAft>
                <a:spcPts val="0"/>
              </a:spcAft>
              <a:buSzPts val="2400"/>
              <a:buNone/>
              <a:defRPr sz="3200"/>
            </a:lvl4pPr>
            <a:lvl5pPr lvl="4">
              <a:lnSpc>
                <a:spcPct val="100000"/>
              </a:lnSpc>
              <a:spcBef>
                <a:spcPts val="1333"/>
              </a:spcBef>
              <a:spcAft>
                <a:spcPts val="0"/>
              </a:spcAft>
              <a:buSzPts val="2400"/>
              <a:buNone/>
              <a:defRPr sz="3200"/>
            </a:lvl5pPr>
            <a:lvl6pPr lvl="5">
              <a:lnSpc>
                <a:spcPct val="100000"/>
              </a:lnSpc>
              <a:spcBef>
                <a:spcPts val="1333"/>
              </a:spcBef>
              <a:spcAft>
                <a:spcPts val="0"/>
              </a:spcAft>
              <a:buSzPts val="2400"/>
              <a:buNone/>
              <a:defRPr sz="3200"/>
            </a:lvl6pPr>
            <a:lvl7pPr lvl="6">
              <a:lnSpc>
                <a:spcPct val="100000"/>
              </a:lnSpc>
              <a:spcBef>
                <a:spcPts val="1333"/>
              </a:spcBef>
              <a:spcAft>
                <a:spcPts val="0"/>
              </a:spcAft>
              <a:buSzPts val="2400"/>
              <a:buNone/>
              <a:defRPr sz="3200"/>
            </a:lvl7pPr>
            <a:lvl8pPr lvl="7">
              <a:lnSpc>
                <a:spcPct val="100000"/>
              </a:lnSpc>
              <a:spcBef>
                <a:spcPts val="1333"/>
              </a:spcBef>
              <a:spcAft>
                <a:spcPts val="0"/>
              </a:spcAft>
              <a:buSzPts val="2400"/>
              <a:buNone/>
              <a:defRPr sz="3200"/>
            </a:lvl8pPr>
            <a:lvl9pPr lvl="8">
              <a:lnSpc>
                <a:spcPct val="100000"/>
              </a:lnSpc>
              <a:spcBef>
                <a:spcPts val="1333"/>
              </a:spcBef>
              <a:spcAft>
                <a:spcPts val="1333"/>
              </a:spcAft>
              <a:buSzPts val="2400"/>
              <a:buNone/>
              <a:defRPr sz="3200"/>
            </a:lvl9pPr>
          </a:lstStyle>
          <a:p>
            <a:endParaRPr/>
          </a:p>
        </p:txBody>
      </p:sp>
      <p:sp>
        <p:nvSpPr>
          <p:cNvPr id="162" name="Google Shape;162;p33"/>
          <p:cNvSpPr txBox="1">
            <a:spLocks noGrp="1"/>
          </p:cNvSpPr>
          <p:nvPr>
            <p:ph type="subTitle" idx="2"/>
          </p:nvPr>
        </p:nvSpPr>
        <p:spPr>
          <a:xfrm>
            <a:off x="1976167" y="3209751"/>
            <a:ext cx="9800400" cy="10724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2400"/>
              <a:buNone/>
              <a:defRPr sz="3200"/>
            </a:lvl1pPr>
            <a:lvl2pPr lvl="1">
              <a:lnSpc>
                <a:spcPct val="100000"/>
              </a:lnSpc>
              <a:spcBef>
                <a:spcPts val="0"/>
              </a:spcBef>
              <a:spcAft>
                <a:spcPts val="0"/>
              </a:spcAft>
              <a:buSzPts val="2400"/>
              <a:buNone/>
              <a:defRPr/>
            </a:lvl2pPr>
            <a:lvl3pPr lvl="2">
              <a:lnSpc>
                <a:spcPct val="100000"/>
              </a:lnSpc>
              <a:spcBef>
                <a:spcPts val="1333"/>
              </a:spcBef>
              <a:spcAft>
                <a:spcPts val="0"/>
              </a:spcAft>
              <a:buSzPts val="2400"/>
              <a:buNone/>
              <a:defRPr sz="3200"/>
            </a:lvl3pPr>
            <a:lvl4pPr lvl="3">
              <a:lnSpc>
                <a:spcPct val="100000"/>
              </a:lnSpc>
              <a:spcBef>
                <a:spcPts val="1333"/>
              </a:spcBef>
              <a:spcAft>
                <a:spcPts val="0"/>
              </a:spcAft>
              <a:buSzPts val="2400"/>
              <a:buNone/>
              <a:defRPr sz="3200"/>
            </a:lvl4pPr>
            <a:lvl5pPr lvl="4">
              <a:lnSpc>
                <a:spcPct val="100000"/>
              </a:lnSpc>
              <a:spcBef>
                <a:spcPts val="1333"/>
              </a:spcBef>
              <a:spcAft>
                <a:spcPts val="0"/>
              </a:spcAft>
              <a:buSzPts val="2400"/>
              <a:buNone/>
              <a:defRPr sz="3200"/>
            </a:lvl5pPr>
            <a:lvl6pPr lvl="5">
              <a:lnSpc>
                <a:spcPct val="100000"/>
              </a:lnSpc>
              <a:spcBef>
                <a:spcPts val="1333"/>
              </a:spcBef>
              <a:spcAft>
                <a:spcPts val="0"/>
              </a:spcAft>
              <a:buSzPts val="2400"/>
              <a:buNone/>
              <a:defRPr sz="3200"/>
            </a:lvl6pPr>
            <a:lvl7pPr lvl="6">
              <a:lnSpc>
                <a:spcPct val="100000"/>
              </a:lnSpc>
              <a:spcBef>
                <a:spcPts val="1333"/>
              </a:spcBef>
              <a:spcAft>
                <a:spcPts val="0"/>
              </a:spcAft>
              <a:buSzPts val="2400"/>
              <a:buNone/>
              <a:defRPr sz="3200"/>
            </a:lvl7pPr>
            <a:lvl8pPr lvl="7">
              <a:lnSpc>
                <a:spcPct val="100000"/>
              </a:lnSpc>
              <a:spcBef>
                <a:spcPts val="1333"/>
              </a:spcBef>
              <a:spcAft>
                <a:spcPts val="0"/>
              </a:spcAft>
              <a:buSzPts val="2400"/>
              <a:buNone/>
              <a:defRPr sz="3200"/>
            </a:lvl8pPr>
            <a:lvl9pPr lvl="8">
              <a:lnSpc>
                <a:spcPct val="100000"/>
              </a:lnSpc>
              <a:spcBef>
                <a:spcPts val="1333"/>
              </a:spcBef>
              <a:spcAft>
                <a:spcPts val="1333"/>
              </a:spcAft>
              <a:buSzPts val="2400"/>
              <a:buNone/>
              <a:defRPr sz="3200"/>
            </a:lvl9pPr>
          </a:lstStyle>
          <a:p>
            <a:endParaRPr/>
          </a:p>
        </p:txBody>
      </p:sp>
      <p:sp>
        <p:nvSpPr>
          <p:cNvPr id="163" name="Google Shape;163;p33"/>
          <p:cNvSpPr txBox="1">
            <a:spLocks noGrp="1"/>
          </p:cNvSpPr>
          <p:nvPr>
            <p:ph type="subTitle" idx="3"/>
          </p:nvPr>
        </p:nvSpPr>
        <p:spPr>
          <a:xfrm>
            <a:off x="1976167" y="4739700"/>
            <a:ext cx="9800400" cy="10724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2400"/>
              <a:buNone/>
              <a:defRPr sz="3200"/>
            </a:lvl1pPr>
            <a:lvl2pPr lvl="1">
              <a:lnSpc>
                <a:spcPct val="100000"/>
              </a:lnSpc>
              <a:spcBef>
                <a:spcPts val="0"/>
              </a:spcBef>
              <a:spcAft>
                <a:spcPts val="0"/>
              </a:spcAft>
              <a:buSzPts val="2400"/>
              <a:buNone/>
              <a:defRPr/>
            </a:lvl2pPr>
            <a:lvl3pPr lvl="2">
              <a:lnSpc>
                <a:spcPct val="100000"/>
              </a:lnSpc>
              <a:spcBef>
                <a:spcPts val="1333"/>
              </a:spcBef>
              <a:spcAft>
                <a:spcPts val="0"/>
              </a:spcAft>
              <a:buSzPts val="2400"/>
              <a:buNone/>
              <a:defRPr sz="3200"/>
            </a:lvl3pPr>
            <a:lvl4pPr lvl="3">
              <a:lnSpc>
                <a:spcPct val="100000"/>
              </a:lnSpc>
              <a:spcBef>
                <a:spcPts val="1333"/>
              </a:spcBef>
              <a:spcAft>
                <a:spcPts val="0"/>
              </a:spcAft>
              <a:buSzPts val="2400"/>
              <a:buNone/>
              <a:defRPr sz="3200"/>
            </a:lvl4pPr>
            <a:lvl5pPr lvl="4">
              <a:lnSpc>
                <a:spcPct val="100000"/>
              </a:lnSpc>
              <a:spcBef>
                <a:spcPts val="1333"/>
              </a:spcBef>
              <a:spcAft>
                <a:spcPts val="0"/>
              </a:spcAft>
              <a:buSzPts val="2400"/>
              <a:buNone/>
              <a:defRPr sz="3200"/>
            </a:lvl5pPr>
            <a:lvl6pPr lvl="5">
              <a:lnSpc>
                <a:spcPct val="100000"/>
              </a:lnSpc>
              <a:spcBef>
                <a:spcPts val="1333"/>
              </a:spcBef>
              <a:spcAft>
                <a:spcPts val="0"/>
              </a:spcAft>
              <a:buSzPts val="2400"/>
              <a:buNone/>
              <a:defRPr sz="3200"/>
            </a:lvl6pPr>
            <a:lvl7pPr lvl="6">
              <a:lnSpc>
                <a:spcPct val="100000"/>
              </a:lnSpc>
              <a:spcBef>
                <a:spcPts val="1333"/>
              </a:spcBef>
              <a:spcAft>
                <a:spcPts val="0"/>
              </a:spcAft>
              <a:buSzPts val="2400"/>
              <a:buNone/>
              <a:defRPr sz="3200"/>
            </a:lvl7pPr>
            <a:lvl8pPr lvl="7">
              <a:lnSpc>
                <a:spcPct val="100000"/>
              </a:lnSpc>
              <a:spcBef>
                <a:spcPts val="1333"/>
              </a:spcBef>
              <a:spcAft>
                <a:spcPts val="0"/>
              </a:spcAft>
              <a:buSzPts val="2400"/>
              <a:buNone/>
              <a:defRPr sz="3200"/>
            </a:lvl8pPr>
            <a:lvl9pPr lvl="8">
              <a:lnSpc>
                <a:spcPct val="100000"/>
              </a:lnSpc>
              <a:spcBef>
                <a:spcPts val="1333"/>
              </a:spcBef>
              <a:spcAft>
                <a:spcPts val="1333"/>
              </a:spcAft>
              <a:buSzPts val="2400"/>
              <a:buNone/>
              <a:defRPr sz="3200"/>
            </a:lvl9pPr>
          </a:lstStyle>
          <a:p>
            <a:endParaRPr/>
          </a:p>
        </p:txBody>
      </p:sp>
      <p:sp>
        <p:nvSpPr>
          <p:cNvPr id="164" name="Google Shape;164;p33"/>
          <p:cNvSpPr/>
          <p:nvPr/>
        </p:nvSpPr>
        <p:spPr>
          <a:xfrm>
            <a:off x="761167" y="3317479"/>
            <a:ext cx="853600" cy="8548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 sz="4800">
                <a:solidFill>
                  <a:srgbClr val="FFFFFF"/>
                </a:solidFill>
                <a:latin typeface="Open Sans ExtraBold"/>
                <a:ea typeface="Open Sans ExtraBold"/>
                <a:cs typeface="Open Sans ExtraBold"/>
                <a:sym typeface="Open Sans ExtraBold"/>
              </a:rPr>
              <a:t>2</a:t>
            </a:r>
            <a:endParaRPr sz="4800">
              <a:solidFill>
                <a:srgbClr val="FFFFFF"/>
              </a:solidFill>
              <a:latin typeface="Open Sans ExtraBold"/>
              <a:ea typeface="Open Sans ExtraBold"/>
              <a:cs typeface="Open Sans ExtraBold"/>
              <a:sym typeface="Open Sans ExtraBold"/>
            </a:endParaRPr>
          </a:p>
        </p:txBody>
      </p:sp>
      <p:sp>
        <p:nvSpPr>
          <p:cNvPr id="165" name="Google Shape;165;p33"/>
          <p:cNvSpPr/>
          <p:nvPr/>
        </p:nvSpPr>
        <p:spPr>
          <a:xfrm>
            <a:off x="761167" y="4848459"/>
            <a:ext cx="853600" cy="8548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 sz="4800">
                <a:solidFill>
                  <a:srgbClr val="FFFFFF"/>
                </a:solidFill>
                <a:latin typeface="Open Sans ExtraBold"/>
                <a:ea typeface="Open Sans ExtraBold"/>
                <a:cs typeface="Open Sans ExtraBold"/>
                <a:sym typeface="Open Sans ExtraBold"/>
              </a:rPr>
              <a:t>3</a:t>
            </a:r>
            <a:endParaRPr sz="4800">
              <a:solidFill>
                <a:srgbClr val="FFFFFF"/>
              </a:solidFill>
              <a:latin typeface="Open Sans ExtraBold"/>
              <a:ea typeface="Open Sans ExtraBold"/>
              <a:cs typeface="Open Sans ExtraBold"/>
              <a:sym typeface="Open Sans ExtraBold"/>
            </a:endParaRPr>
          </a:p>
        </p:txBody>
      </p:sp>
      <p:pic>
        <p:nvPicPr>
          <p:cNvPr id="166" name="Google Shape;166;p33"/>
          <p:cNvPicPr preferRelativeResize="0"/>
          <p:nvPr/>
        </p:nvPicPr>
        <p:blipFill>
          <a:blip r:embed="rId2">
            <a:alphaModFix/>
          </a:blip>
          <a:stretch>
            <a:fillRect/>
          </a:stretch>
        </p:blipFill>
        <p:spPr>
          <a:xfrm>
            <a:off x="10754401" y="6091834"/>
            <a:ext cx="1302132" cy="558833"/>
          </a:xfrm>
          <a:prstGeom prst="rect">
            <a:avLst/>
          </a:prstGeom>
          <a:noFill/>
          <a:ln>
            <a:noFill/>
          </a:ln>
        </p:spPr>
      </p:pic>
    </p:spTree>
    <p:extLst>
      <p:ext uri="{BB962C8B-B14F-4D97-AF65-F5344CB8AC3E}">
        <p14:creationId xmlns:p14="http://schemas.microsoft.com/office/powerpoint/2010/main" val="13482255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2. Takeaways - 4">
  <p:cSld name="22. Takeaways - 4">
    <p:bg>
      <p:bgPr>
        <a:solidFill>
          <a:schemeClr val="lt1"/>
        </a:solidFill>
        <a:effectLst/>
      </p:bgPr>
    </p:bg>
    <p:spTree>
      <p:nvGrpSpPr>
        <p:cNvPr id="1" name="Shape 167"/>
        <p:cNvGrpSpPr/>
        <p:nvPr/>
      </p:nvGrpSpPr>
      <p:grpSpPr>
        <a:xfrm>
          <a:off x="0" y="0"/>
          <a:ext cx="0" cy="0"/>
          <a:chOff x="0" y="0"/>
          <a:chExt cx="0" cy="0"/>
        </a:xfrm>
      </p:grpSpPr>
      <p:sp>
        <p:nvSpPr>
          <p:cNvPr id="168" name="Google Shape;168;p34"/>
          <p:cNvSpPr txBox="1"/>
          <p:nvPr/>
        </p:nvSpPr>
        <p:spPr>
          <a:xfrm>
            <a:off x="415600" y="593367"/>
            <a:ext cx="11360800" cy="7636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 sz="4000">
                <a:solidFill>
                  <a:schemeClr val="dk1"/>
                </a:solidFill>
                <a:latin typeface="Open Sans ExtraBold"/>
                <a:ea typeface="Open Sans ExtraBold"/>
                <a:cs typeface="Open Sans ExtraBold"/>
                <a:sym typeface="Open Sans ExtraBold"/>
              </a:rPr>
              <a:t>TAKEAWAYS</a:t>
            </a:r>
            <a:endParaRPr sz="4000">
              <a:solidFill>
                <a:schemeClr val="dk1"/>
              </a:solidFill>
              <a:latin typeface="Open Sans ExtraBold"/>
              <a:ea typeface="Open Sans ExtraBold"/>
              <a:cs typeface="Open Sans ExtraBold"/>
              <a:sym typeface="Open Sans ExtraBold"/>
            </a:endParaRPr>
          </a:p>
        </p:txBody>
      </p:sp>
      <p:sp>
        <p:nvSpPr>
          <p:cNvPr id="169" name="Google Shape;169;p34"/>
          <p:cNvSpPr/>
          <p:nvPr/>
        </p:nvSpPr>
        <p:spPr>
          <a:xfrm>
            <a:off x="761167" y="1786500"/>
            <a:ext cx="853600" cy="8548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 sz="4800">
                <a:solidFill>
                  <a:srgbClr val="FFFFFF"/>
                </a:solidFill>
                <a:latin typeface="Open Sans ExtraBold"/>
                <a:ea typeface="Open Sans ExtraBold"/>
                <a:cs typeface="Open Sans ExtraBold"/>
                <a:sym typeface="Open Sans ExtraBold"/>
              </a:rPr>
              <a:t>1</a:t>
            </a:r>
            <a:endParaRPr sz="4800">
              <a:solidFill>
                <a:srgbClr val="FFFFFF"/>
              </a:solidFill>
              <a:latin typeface="Open Sans ExtraBold"/>
              <a:ea typeface="Open Sans ExtraBold"/>
              <a:cs typeface="Open Sans ExtraBold"/>
              <a:sym typeface="Open Sans ExtraBold"/>
            </a:endParaRPr>
          </a:p>
        </p:txBody>
      </p:sp>
      <p:sp>
        <p:nvSpPr>
          <p:cNvPr id="170" name="Google Shape;170;p34"/>
          <p:cNvSpPr txBox="1">
            <a:spLocks noGrp="1"/>
          </p:cNvSpPr>
          <p:nvPr>
            <p:ph type="subTitle" idx="1"/>
          </p:nvPr>
        </p:nvSpPr>
        <p:spPr>
          <a:xfrm>
            <a:off x="1976167" y="1679833"/>
            <a:ext cx="9800400" cy="10724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2400"/>
              <a:buNone/>
              <a:defRPr sz="3200"/>
            </a:lvl1pPr>
            <a:lvl2pPr lvl="1">
              <a:lnSpc>
                <a:spcPct val="100000"/>
              </a:lnSpc>
              <a:spcBef>
                <a:spcPts val="0"/>
              </a:spcBef>
              <a:spcAft>
                <a:spcPts val="0"/>
              </a:spcAft>
              <a:buSzPts val="2400"/>
              <a:buNone/>
              <a:defRPr/>
            </a:lvl2pPr>
            <a:lvl3pPr lvl="2">
              <a:lnSpc>
                <a:spcPct val="100000"/>
              </a:lnSpc>
              <a:spcBef>
                <a:spcPts val="1333"/>
              </a:spcBef>
              <a:spcAft>
                <a:spcPts val="0"/>
              </a:spcAft>
              <a:buSzPts val="2400"/>
              <a:buNone/>
              <a:defRPr sz="3200"/>
            </a:lvl3pPr>
            <a:lvl4pPr lvl="3">
              <a:lnSpc>
                <a:spcPct val="100000"/>
              </a:lnSpc>
              <a:spcBef>
                <a:spcPts val="1333"/>
              </a:spcBef>
              <a:spcAft>
                <a:spcPts val="0"/>
              </a:spcAft>
              <a:buSzPts val="2400"/>
              <a:buNone/>
              <a:defRPr sz="3200"/>
            </a:lvl4pPr>
            <a:lvl5pPr lvl="4">
              <a:lnSpc>
                <a:spcPct val="100000"/>
              </a:lnSpc>
              <a:spcBef>
                <a:spcPts val="1333"/>
              </a:spcBef>
              <a:spcAft>
                <a:spcPts val="0"/>
              </a:spcAft>
              <a:buSzPts val="2400"/>
              <a:buNone/>
              <a:defRPr sz="3200"/>
            </a:lvl5pPr>
            <a:lvl6pPr lvl="5">
              <a:lnSpc>
                <a:spcPct val="100000"/>
              </a:lnSpc>
              <a:spcBef>
                <a:spcPts val="1333"/>
              </a:spcBef>
              <a:spcAft>
                <a:spcPts val="0"/>
              </a:spcAft>
              <a:buSzPts val="2400"/>
              <a:buNone/>
              <a:defRPr sz="3200"/>
            </a:lvl6pPr>
            <a:lvl7pPr lvl="6">
              <a:lnSpc>
                <a:spcPct val="100000"/>
              </a:lnSpc>
              <a:spcBef>
                <a:spcPts val="1333"/>
              </a:spcBef>
              <a:spcAft>
                <a:spcPts val="0"/>
              </a:spcAft>
              <a:buSzPts val="2400"/>
              <a:buNone/>
              <a:defRPr sz="3200"/>
            </a:lvl7pPr>
            <a:lvl8pPr lvl="7">
              <a:lnSpc>
                <a:spcPct val="100000"/>
              </a:lnSpc>
              <a:spcBef>
                <a:spcPts val="1333"/>
              </a:spcBef>
              <a:spcAft>
                <a:spcPts val="0"/>
              </a:spcAft>
              <a:buSzPts val="2400"/>
              <a:buNone/>
              <a:defRPr sz="3200"/>
            </a:lvl8pPr>
            <a:lvl9pPr lvl="8">
              <a:lnSpc>
                <a:spcPct val="100000"/>
              </a:lnSpc>
              <a:spcBef>
                <a:spcPts val="1333"/>
              </a:spcBef>
              <a:spcAft>
                <a:spcPts val="1333"/>
              </a:spcAft>
              <a:buSzPts val="2400"/>
              <a:buNone/>
              <a:defRPr sz="3200"/>
            </a:lvl9pPr>
          </a:lstStyle>
          <a:p>
            <a:endParaRPr/>
          </a:p>
        </p:txBody>
      </p:sp>
      <p:sp>
        <p:nvSpPr>
          <p:cNvPr id="171" name="Google Shape;171;p34"/>
          <p:cNvSpPr txBox="1">
            <a:spLocks noGrp="1"/>
          </p:cNvSpPr>
          <p:nvPr>
            <p:ph type="subTitle" idx="2"/>
          </p:nvPr>
        </p:nvSpPr>
        <p:spPr>
          <a:xfrm>
            <a:off x="1976167" y="2904951"/>
            <a:ext cx="9800400" cy="10724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2400"/>
              <a:buNone/>
              <a:defRPr sz="3200"/>
            </a:lvl1pPr>
            <a:lvl2pPr lvl="1">
              <a:lnSpc>
                <a:spcPct val="100000"/>
              </a:lnSpc>
              <a:spcBef>
                <a:spcPts val="0"/>
              </a:spcBef>
              <a:spcAft>
                <a:spcPts val="0"/>
              </a:spcAft>
              <a:buSzPts val="2400"/>
              <a:buNone/>
              <a:defRPr/>
            </a:lvl2pPr>
            <a:lvl3pPr lvl="2">
              <a:lnSpc>
                <a:spcPct val="100000"/>
              </a:lnSpc>
              <a:spcBef>
                <a:spcPts val="1333"/>
              </a:spcBef>
              <a:spcAft>
                <a:spcPts val="0"/>
              </a:spcAft>
              <a:buSzPts val="2400"/>
              <a:buNone/>
              <a:defRPr sz="3200"/>
            </a:lvl3pPr>
            <a:lvl4pPr lvl="3">
              <a:lnSpc>
                <a:spcPct val="100000"/>
              </a:lnSpc>
              <a:spcBef>
                <a:spcPts val="1333"/>
              </a:spcBef>
              <a:spcAft>
                <a:spcPts val="0"/>
              </a:spcAft>
              <a:buSzPts val="2400"/>
              <a:buNone/>
              <a:defRPr sz="3200"/>
            </a:lvl4pPr>
            <a:lvl5pPr lvl="4">
              <a:lnSpc>
                <a:spcPct val="100000"/>
              </a:lnSpc>
              <a:spcBef>
                <a:spcPts val="1333"/>
              </a:spcBef>
              <a:spcAft>
                <a:spcPts val="0"/>
              </a:spcAft>
              <a:buSzPts val="2400"/>
              <a:buNone/>
              <a:defRPr sz="3200"/>
            </a:lvl5pPr>
            <a:lvl6pPr lvl="5">
              <a:lnSpc>
                <a:spcPct val="100000"/>
              </a:lnSpc>
              <a:spcBef>
                <a:spcPts val="1333"/>
              </a:spcBef>
              <a:spcAft>
                <a:spcPts val="0"/>
              </a:spcAft>
              <a:buSzPts val="2400"/>
              <a:buNone/>
              <a:defRPr sz="3200"/>
            </a:lvl6pPr>
            <a:lvl7pPr lvl="6">
              <a:lnSpc>
                <a:spcPct val="100000"/>
              </a:lnSpc>
              <a:spcBef>
                <a:spcPts val="1333"/>
              </a:spcBef>
              <a:spcAft>
                <a:spcPts val="0"/>
              </a:spcAft>
              <a:buSzPts val="2400"/>
              <a:buNone/>
              <a:defRPr sz="3200"/>
            </a:lvl7pPr>
            <a:lvl8pPr lvl="7">
              <a:lnSpc>
                <a:spcPct val="100000"/>
              </a:lnSpc>
              <a:spcBef>
                <a:spcPts val="1333"/>
              </a:spcBef>
              <a:spcAft>
                <a:spcPts val="0"/>
              </a:spcAft>
              <a:buSzPts val="2400"/>
              <a:buNone/>
              <a:defRPr sz="3200"/>
            </a:lvl8pPr>
            <a:lvl9pPr lvl="8">
              <a:lnSpc>
                <a:spcPct val="100000"/>
              </a:lnSpc>
              <a:spcBef>
                <a:spcPts val="1333"/>
              </a:spcBef>
              <a:spcAft>
                <a:spcPts val="1333"/>
              </a:spcAft>
              <a:buSzPts val="2400"/>
              <a:buNone/>
              <a:defRPr sz="3200"/>
            </a:lvl9pPr>
          </a:lstStyle>
          <a:p>
            <a:endParaRPr/>
          </a:p>
        </p:txBody>
      </p:sp>
      <p:sp>
        <p:nvSpPr>
          <p:cNvPr id="172" name="Google Shape;172;p34"/>
          <p:cNvSpPr txBox="1">
            <a:spLocks noGrp="1"/>
          </p:cNvSpPr>
          <p:nvPr>
            <p:ph type="subTitle" idx="3"/>
          </p:nvPr>
        </p:nvSpPr>
        <p:spPr>
          <a:xfrm>
            <a:off x="1976167" y="4130100"/>
            <a:ext cx="9800400" cy="10724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2400"/>
              <a:buNone/>
              <a:defRPr sz="3200"/>
            </a:lvl1pPr>
            <a:lvl2pPr lvl="1">
              <a:lnSpc>
                <a:spcPct val="100000"/>
              </a:lnSpc>
              <a:spcBef>
                <a:spcPts val="0"/>
              </a:spcBef>
              <a:spcAft>
                <a:spcPts val="0"/>
              </a:spcAft>
              <a:buSzPts val="2400"/>
              <a:buNone/>
              <a:defRPr/>
            </a:lvl2pPr>
            <a:lvl3pPr lvl="2">
              <a:lnSpc>
                <a:spcPct val="100000"/>
              </a:lnSpc>
              <a:spcBef>
                <a:spcPts val="1333"/>
              </a:spcBef>
              <a:spcAft>
                <a:spcPts val="0"/>
              </a:spcAft>
              <a:buSzPts val="2400"/>
              <a:buNone/>
              <a:defRPr sz="3200"/>
            </a:lvl3pPr>
            <a:lvl4pPr lvl="3">
              <a:lnSpc>
                <a:spcPct val="100000"/>
              </a:lnSpc>
              <a:spcBef>
                <a:spcPts val="1333"/>
              </a:spcBef>
              <a:spcAft>
                <a:spcPts val="0"/>
              </a:spcAft>
              <a:buSzPts val="2400"/>
              <a:buNone/>
              <a:defRPr sz="3200"/>
            </a:lvl4pPr>
            <a:lvl5pPr lvl="4">
              <a:lnSpc>
                <a:spcPct val="100000"/>
              </a:lnSpc>
              <a:spcBef>
                <a:spcPts val="1333"/>
              </a:spcBef>
              <a:spcAft>
                <a:spcPts val="0"/>
              </a:spcAft>
              <a:buSzPts val="2400"/>
              <a:buNone/>
              <a:defRPr sz="3200"/>
            </a:lvl5pPr>
            <a:lvl6pPr lvl="5">
              <a:lnSpc>
                <a:spcPct val="100000"/>
              </a:lnSpc>
              <a:spcBef>
                <a:spcPts val="1333"/>
              </a:spcBef>
              <a:spcAft>
                <a:spcPts val="0"/>
              </a:spcAft>
              <a:buSzPts val="2400"/>
              <a:buNone/>
              <a:defRPr sz="3200"/>
            </a:lvl6pPr>
            <a:lvl7pPr lvl="6">
              <a:lnSpc>
                <a:spcPct val="100000"/>
              </a:lnSpc>
              <a:spcBef>
                <a:spcPts val="1333"/>
              </a:spcBef>
              <a:spcAft>
                <a:spcPts val="0"/>
              </a:spcAft>
              <a:buSzPts val="2400"/>
              <a:buNone/>
              <a:defRPr sz="3200"/>
            </a:lvl7pPr>
            <a:lvl8pPr lvl="7">
              <a:lnSpc>
                <a:spcPct val="100000"/>
              </a:lnSpc>
              <a:spcBef>
                <a:spcPts val="1333"/>
              </a:spcBef>
              <a:spcAft>
                <a:spcPts val="0"/>
              </a:spcAft>
              <a:buSzPts val="2400"/>
              <a:buNone/>
              <a:defRPr sz="3200"/>
            </a:lvl8pPr>
            <a:lvl9pPr lvl="8">
              <a:lnSpc>
                <a:spcPct val="100000"/>
              </a:lnSpc>
              <a:spcBef>
                <a:spcPts val="1333"/>
              </a:spcBef>
              <a:spcAft>
                <a:spcPts val="1333"/>
              </a:spcAft>
              <a:buSzPts val="2400"/>
              <a:buNone/>
              <a:defRPr sz="3200"/>
            </a:lvl9pPr>
          </a:lstStyle>
          <a:p>
            <a:endParaRPr/>
          </a:p>
        </p:txBody>
      </p:sp>
      <p:sp>
        <p:nvSpPr>
          <p:cNvPr id="173" name="Google Shape;173;p34"/>
          <p:cNvSpPr/>
          <p:nvPr/>
        </p:nvSpPr>
        <p:spPr>
          <a:xfrm>
            <a:off x="761167" y="3012679"/>
            <a:ext cx="853600" cy="8548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 sz="4800">
                <a:solidFill>
                  <a:srgbClr val="FFFFFF"/>
                </a:solidFill>
                <a:latin typeface="Open Sans ExtraBold"/>
                <a:ea typeface="Open Sans ExtraBold"/>
                <a:cs typeface="Open Sans ExtraBold"/>
                <a:sym typeface="Open Sans ExtraBold"/>
              </a:rPr>
              <a:t>2</a:t>
            </a:r>
            <a:endParaRPr sz="4800">
              <a:solidFill>
                <a:srgbClr val="FFFFFF"/>
              </a:solidFill>
              <a:latin typeface="Open Sans ExtraBold"/>
              <a:ea typeface="Open Sans ExtraBold"/>
              <a:cs typeface="Open Sans ExtraBold"/>
              <a:sym typeface="Open Sans ExtraBold"/>
            </a:endParaRPr>
          </a:p>
        </p:txBody>
      </p:sp>
      <p:sp>
        <p:nvSpPr>
          <p:cNvPr id="174" name="Google Shape;174;p34"/>
          <p:cNvSpPr/>
          <p:nvPr/>
        </p:nvSpPr>
        <p:spPr>
          <a:xfrm>
            <a:off x="761167" y="4238859"/>
            <a:ext cx="853600" cy="8548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 sz="4800">
                <a:solidFill>
                  <a:srgbClr val="FFFFFF"/>
                </a:solidFill>
                <a:latin typeface="Open Sans ExtraBold"/>
                <a:ea typeface="Open Sans ExtraBold"/>
                <a:cs typeface="Open Sans ExtraBold"/>
                <a:sym typeface="Open Sans ExtraBold"/>
              </a:rPr>
              <a:t>3</a:t>
            </a:r>
            <a:endParaRPr sz="4800">
              <a:solidFill>
                <a:srgbClr val="FFFFFF"/>
              </a:solidFill>
              <a:latin typeface="Open Sans ExtraBold"/>
              <a:ea typeface="Open Sans ExtraBold"/>
              <a:cs typeface="Open Sans ExtraBold"/>
              <a:sym typeface="Open Sans ExtraBold"/>
            </a:endParaRPr>
          </a:p>
        </p:txBody>
      </p:sp>
      <p:sp>
        <p:nvSpPr>
          <p:cNvPr id="175" name="Google Shape;175;p34"/>
          <p:cNvSpPr txBox="1">
            <a:spLocks noGrp="1"/>
          </p:cNvSpPr>
          <p:nvPr>
            <p:ph type="subTitle" idx="4"/>
          </p:nvPr>
        </p:nvSpPr>
        <p:spPr>
          <a:xfrm>
            <a:off x="1976167" y="5355233"/>
            <a:ext cx="9800400" cy="10724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2400"/>
              <a:buNone/>
              <a:defRPr sz="3200"/>
            </a:lvl1pPr>
            <a:lvl2pPr lvl="1">
              <a:lnSpc>
                <a:spcPct val="100000"/>
              </a:lnSpc>
              <a:spcBef>
                <a:spcPts val="0"/>
              </a:spcBef>
              <a:spcAft>
                <a:spcPts val="0"/>
              </a:spcAft>
              <a:buSzPts val="2400"/>
              <a:buNone/>
              <a:defRPr/>
            </a:lvl2pPr>
            <a:lvl3pPr lvl="2">
              <a:lnSpc>
                <a:spcPct val="100000"/>
              </a:lnSpc>
              <a:spcBef>
                <a:spcPts val="1333"/>
              </a:spcBef>
              <a:spcAft>
                <a:spcPts val="0"/>
              </a:spcAft>
              <a:buSzPts val="2400"/>
              <a:buNone/>
              <a:defRPr sz="3200"/>
            </a:lvl3pPr>
            <a:lvl4pPr lvl="3">
              <a:lnSpc>
                <a:spcPct val="100000"/>
              </a:lnSpc>
              <a:spcBef>
                <a:spcPts val="1333"/>
              </a:spcBef>
              <a:spcAft>
                <a:spcPts val="0"/>
              </a:spcAft>
              <a:buSzPts val="2400"/>
              <a:buNone/>
              <a:defRPr sz="3200"/>
            </a:lvl4pPr>
            <a:lvl5pPr lvl="4">
              <a:lnSpc>
                <a:spcPct val="100000"/>
              </a:lnSpc>
              <a:spcBef>
                <a:spcPts val="1333"/>
              </a:spcBef>
              <a:spcAft>
                <a:spcPts val="0"/>
              </a:spcAft>
              <a:buSzPts val="2400"/>
              <a:buNone/>
              <a:defRPr sz="3200"/>
            </a:lvl5pPr>
            <a:lvl6pPr lvl="5">
              <a:lnSpc>
                <a:spcPct val="100000"/>
              </a:lnSpc>
              <a:spcBef>
                <a:spcPts val="1333"/>
              </a:spcBef>
              <a:spcAft>
                <a:spcPts val="0"/>
              </a:spcAft>
              <a:buSzPts val="2400"/>
              <a:buNone/>
              <a:defRPr sz="3200"/>
            </a:lvl6pPr>
            <a:lvl7pPr lvl="6">
              <a:lnSpc>
                <a:spcPct val="100000"/>
              </a:lnSpc>
              <a:spcBef>
                <a:spcPts val="1333"/>
              </a:spcBef>
              <a:spcAft>
                <a:spcPts val="0"/>
              </a:spcAft>
              <a:buSzPts val="2400"/>
              <a:buNone/>
              <a:defRPr sz="3200"/>
            </a:lvl7pPr>
            <a:lvl8pPr lvl="7">
              <a:lnSpc>
                <a:spcPct val="100000"/>
              </a:lnSpc>
              <a:spcBef>
                <a:spcPts val="1333"/>
              </a:spcBef>
              <a:spcAft>
                <a:spcPts val="0"/>
              </a:spcAft>
              <a:buSzPts val="2400"/>
              <a:buNone/>
              <a:defRPr sz="3200"/>
            </a:lvl8pPr>
            <a:lvl9pPr lvl="8">
              <a:lnSpc>
                <a:spcPct val="100000"/>
              </a:lnSpc>
              <a:spcBef>
                <a:spcPts val="1333"/>
              </a:spcBef>
              <a:spcAft>
                <a:spcPts val="1333"/>
              </a:spcAft>
              <a:buSzPts val="2400"/>
              <a:buNone/>
              <a:defRPr sz="3200"/>
            </a:lvl9pPr>
          </a:lstStyle>
          <a:p>
            <a:endParaRPr/>
          </a:p>
        </p:txBody>
      </p:sp>
      <p:sp>
        <p:nvSpPr>
          <p:cNvPr id="176" name="Google Shape;176;p34"/>
          <p:cNvSpPr/>
          <p:nvPr/>
        </p:nvSpPr>
        <p:spPr>
          <a:xfrm>
            <a:off x="761167" y="5463992"/>
            <a:ext cx="853600" cy="8548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 sz="4800">
                <a:solidFill>
                  <a:srgbClr val="FFFFFF"/>
                </a:solidFill>
                <a:latin typeface="Open Sans ExtraBold"/>
                <a:ea typeface="Open Sans ExtraBold"/>
                <a:cs typeface="Open Sans ExtraBold"/>
                <a:sym typeface="Open Sans ExtraBold"/>
              </a:rPr>
              <a:t>4</a:t>
            </a:r>
            <a:endParaRPr sz="4800">
              <a:solidFill>
                <a:srgbClr val="FFFFFF"/>
              </a:solidFill>
              <a:latin typeface="Open Sans ExtraBold"/>
              <a:ea typeface="Open Sans ExtraBold"/>
              <a:cs typeface="Open Sans ExtraBold"/>
              <a:sym typeface="Open Sans ExtraBold"/>
            </a:endParaRPr>
          </a:p>
        </p:txBody>
      </p:sp>
      <p:pic>
        <p:nvPicPr>
          <p:cNvPr id="177" name="Google Shape;177;p34"/>
          <p:cNvPicPr preferRelativeResize="0"/>
          <p:nvPr/>
        </p:nvPicPr>
        <p:blipFill>
          <a:blip r:embed="rId2">
            <a:alphaModFix/>
          </a:blip>
          <a:stretch>
            <a:fillRect/>
          </a:stretch>
        </p:blipFill>
        <p:spPr>
          <a:xfrm>
            <a:off x="10754401" y="6091834"/>
            <a:ext cx="1302132" cy="558833"/>
          </a:xfrm>
          <a:prstGeom prst="rect">
            <a:avLst/>
          </a:prstGeom>
          <a:noFill/>
          <a:ln>
            <a:noFill/>
          </a:ln>
        </p:spPr>
      </p:pic>
    </p:spTree>
    <p:extLst>
      <p:ext uri="{BB962C8B-B14F-4D97-AF65-F5344CB8AC3E}">
        <p14:creationId xmlns:p14="http://schemas.microsoft.com/office/powerpoint/2010/main" val="36270727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07. Sub-Section Header 1">
  <p:cSld name="07. Sub-Section Header 1">
    <p:bg>
      <p:bgPr>
        <a:solidFill>
          <a:schemeClr val="lt1"/>
        </a:solidFill>
        <a:effectLst/>
      </p:bgPr>
    </p:bg>
    <p:spTree>
      <p:nvGrpSpPr>
        <p:cNvPr id="1" name="Shape 178"/>
        <p:cNvGrpSpPr/>
        <p:nvPr/>
      </p:nvGrpSpPr>
      <p:grpSpPr>
        <a:xfrm>
          <a:off x="0" y="0"/>
          <a:ext cx="0" cy="0"/>
          <a:chOff x="0" y="0"/>
          <a:chExt cx="0" cy="0"/>
        </a:xfrm>
      </p:grpSpPr>
      <p:sp>
        <p:nvSpPr>
          <p:cNvPr id="179" name="Google Shape;179;p35"/>
          <p:cNvSpPr txBox="1">
            <a:spLocks noGrp="1"/>
          </p:cNvSpPr>
          <p:nvPr>
            <p:ph type="subTitle" idx="1"/>
          </p:nvPr>
        </p:nvSpPr>
        <p:spPr>
          <a:xfrm>
            <a:off x="755133" y="2864200"/>
            <a:ext cx="10326800" cy="1129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3600"/>
              <a:buNone/>
              <a:defRPr sz="4800">
                <a:solidFill>
                  <a:schemeClr val="dk1"/>
                </a:solidFill>
              </a:defRPr>
            </a:lvl1pPr>
            <a:lvl2pPr lvl="1">
              <a:spcBef>
                <a:spcPts val="0"/>
              </a:spcBef>
              <a:spcAft>
                <a:spcPts val="0"/>
              </a:spcAft>
              <a:buSzPts val="3600"/>
              <a:buNone/>
              <a:defRPr sz="4800"/>
            </a:lvl2pPr>
            <a:lvl3pPr lvl="2">
              <a:spcBef>
                <a:spcPts val="1333"/>
              </a:spcBef>
              <a:spcAft>
                <a:spcPts val="0"/>
              </a:spcAft>
              <a:buSzPts val="3600"/>
              <a:buNone/>
              <a:defRPr sz="4800"/>
            </a:lvl3pPr>
            <a:lvl4pPr lvl="3">
              <a:spcBef>
                <a:spcPts val="1333"/>
              </a:spcBef>
              <a:spcAft>
                <a:spcPts val="0"/>
              </a:spcAft>
              <a:buSzPts val="3600"/>
              <a:buNone/>
              <a:defRPr sz="4800"/>
            </a:lvl4pPr>
            <a:lvl5pPr lvl="4">
              <a:spcBef>
                <a:spcPts val="1333"/>
              </a:spcBef>
              <a:spcAft>
                <a:spcPts val="0"/>
              </a:spcAft>
              <a:buSzPts val="3600"/>
              <a:buNone/>
              <a:defRPr sz="4800"/>
            </a:lvl5pPr>
            <a:lvl6pPr lvl="5">
              <a:spcBef>
                <a:spcPts val="1333"/>
              </a:spcBef>
              <a:spcAft>
                <a:spcPts val="0"/>
              </a:spcAft>
              <a:buSzPts val="3600"/>
              <a:buNone/>
              <a:defRPr sz="4800"/>
            </a:lvl6pPr>
            <a:lvl7pPr lvl="6">
              <a:spcBef>
                <a:spcPts val="1333"/>
              </a:spcBef>
              <a:spcAft>
                <a:spcPts val="0"/>
              </a:spcAft>
              <a:buSzPts val="3600"/>
              <a:buNone/>
              <a:defRPr sz="4800"/>
            </a:lvl7pPr>
            <a:lvl8pPr lvl="7">
              <a:spcBef>
                <a:spcPts val="1333"/>
              </a:spcBef>
              <a:spcAft>
                <a:spcPts val="0"/>
              </a:spcAft>
              <a:buSzPts val="3600"/>
              <a:buNone/>
              <a:defRPr sz="4800"/>
            </a:lvl8pPr>
            <a:lvl9pPr lvl="8">
              <a:spcBef>
                <a:spcPts val="1333"/>
              </a:spcBef>
              <a:spcAft>
                <a:spcPts val="1333"/>
              </a:spcAft>
              <a:buSzPts val="3600"/>
              <a:buNone/>
              <a:defRPr sz="4800"/>
            </a:lvl9pPr>
          </a:lstStyle>
          <a:p>
            <a:endParaRPr/>
          </a:p>
        </p:txBody>
      </p:sp>
      <p:sp>
        <p:nvSpPr>
          <p:cNvPr id="180" name="Google Shape;180;p35"/>
          <p:cNvSpPr/>
          <p:nvPr/>
        </p:nvSpPr>
        <p:spPr>
          <a:xfrm rot="-5400000">
            <a:off x="9237317" y="4288151"/>
            <a:ext cx="2884000" cy="398800"/>
          </a:xfrm>
          <a:prstGeom prst="roundRect">
            <a:avLst>
              <a:gd name="adj" fmla="val 16667"/>
            </a:avLst>
          </a:prstGeom>
          <a:solidFill>
            <a:schemeClr val="accent1"/>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1" name="Google Shape;181;p35"/>
          <p:cNvSpPr/>
          <p:nvPr/>
        </p:nvSpPr>
        <p:spPr>
          <a:xfrm rot="-5400000">
            <a:off x="9839317" y="3207784"/>
            <a:ext cx="2884000" cy="398800"/>
          </a:xfrm>
          <a:prstGeom prst="roundRect">
            <a:avLst>
              <a:gd name="adj" fmla="val 16667"/>
            </a:avLst>
          </a:prstGeom>
          <a:solidFill>
            <a:schemeClr val="accent2"/>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 name="Google Shape;182;p35"/>
          <p:cNvSpPr/>
          <p:nvPr/>
        </p:nvSpPr>
        <p:spPr>
          <a:xfrm rot="-5400000">
            <a:off x="10437417" y="1404151"/>
            <a:ext cx="2884000" cy="398800"/>
          </a:xfrm>
          <a:prstGeom prst="roundRect">
            <a:avLst>
              <a:gd name="adj" fmla="val 16667"/>
            </a:avLst>
          </a:prstGeom>
          <a:solidFill>
            <a:schemeClr val="accent3"/>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183" name="Google Shape;183;p35"/>
          <p:cNvPicPr preferRelativeResize="0"/>
          <p:nvPr/>
        </p:nvPicPr>
        <p:blipFill>
          <a:blip r:embed="rId2">
            <a:alphaModFix/>
          </a:blip>
          <a:stretch>
            <a:fillRect/>
          </a:stretch>
        </p:blipFill>
        <p:spPr>
          <a:xfrm>
            <a:off x="10754401" y="6091834"/>
            <a:ext cx="1302132" cy="558833"/>
          </a:xfrm>
          <a:prstGeom prst="rect">
            <a:avLst/>
          </a:prstGeom>
          <a:noFill/>
          <a:ln>
            <a:noFill/>
          </a:ln>
        </p:spPr>
      </p:pic>
    </p:spTree>
    <p:extLst>
      <p:ext uri="{BB962C8B-B14F-4D97-AF65-F5344CB8AC3E}">
        <p14:creationId xmlns:p14="http://schemas.microsoft.com/office/powerpoint/2010/main" val="34570366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07. Sub-Section Header 2">
  <p:cSld name="07. Sub-Section Header 2">
    <p:bg>
      <p:bgPr>
        <a:solidFill>
          <a:schemeClr val="lt1"/>
        </a:solidFill>
        <a:effectLst/>
      </p:bgPr>
    </p:bg>
    <p:spTree>
      <p:nvGrpSpPr>
        <p:cNvPr id="1" name="Shape 184"/>
        <p:cNvGrpSpPr/>
        <p:nvPr/>
      </p:nvGrpSpPr>
      <p:grpSpPr>
        <a:xfrm>
          <a:off x="0" y="0"/>
          <a:ext cx="0" cy="0"/>
          <a:chOff x="0" y="0"/>
          <a:chExt cx="0" cy="0"/>
        </a:xfrm>
      </p:grpSpPr>
      <p:sp>
        <p:nvSpPr>
          <p:cNvPr id="185" name="Google Shape;185;p36"/>
          <p:cNvSpPr txBox="1">
            <a:spLocks noGrp="1"/>
          </p:cNvSpPr>
          <p:nvPr>
            <p:ph type="subTitle" idx="1"/>
          </p:nvPr>
        </p:nvSpPr>
        <p:spPr>
          <a:xfrm>
            <a:off x="932600" y="2864200"/>
            <a:ext cx="10326800" cy="1129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3600"/>
              <a:buNone/>
              <a:defRPr sz="4800">
                <a:solidFill>
                  <a:schemeClr val="dk1"/>
                </a:solidFill>
              </a:defRPr>
            </a:lvl1pPr>
            <a:lvl2pPr lvl="1">
              <a:spcBef>
                <a:spcPts val="0"/>
              </a:spcBef>
              <a:spcAft>
                <a:spcPts val="0"/>
              </a:spcAft>
              <a:buSzPts val="3600"/>
              <a:buNone/>
              <a:defRPr sz="4800"/>
            </a:lvl2pPr>
            <a:lvl3pPr lvl="2">
              <a:spcBef>
                <a:spcPts val="1333"/>
              </a:spcBef>
              <a:spcAft>
                <a:spcPts val="0"/>
              </a:spcAft>
              <a:buSzPts val="3600"/>
              <a:buNone/>
              <a:defRPr sz="4800"/>
            </a:lvl3pPr>
            <a:lvl4pPr lvl="3">
              <a:spcBef>
                <a:spcPts val="1333"/>
              </a:spcBef>
              <a:spcAft>
                <a:spcPts val="0"/>
              </a:spcAft>
              <a:buSzPts val="3600"/>
              <a:buNone/>
              <a:defRPr sz="4800"/>
            </a:lvl4pPr>
            <a:lvl5pPr lvl="4">
              <a:spcBef>
                <a:spcPts val="1333"/>
              </a:spcBef>
              <a:spcAft>
                <a:spcPts val="0"/>
              </a:spcAft>
              <a:buSzPts val="3600"/>
              <a:buNone/>
              <a:defRPr sz="4800"/>
            </a:lvl5pPr>
            <a:lvl6pPr lvl="5">
              <a:spcBef>
                <a:spcPts val="1333"/>
              </a:spcBef>
              <a:spcAft>
                <a:spcPts val="0"/>
              </a:spcAft>
              <a:buSzPts val="3600"/>
              <a:buNone/>
              <a:defRPr sz="4800"/>
            </a:lvl6pPr>
            <a:lvl7pPr lvl="6">
              <a:spcBef>
                <a:spcPts val="1333"/>
              </a:spcBef>
              <a:spcAft>
                <a:spcPts val="0"/>
              </a:spcAft>
              <a:buSzPts val="3600"/>
              <a:buNone/>
              <a:defRPr sz="4800"/>
            </a:lvl7pPr>
            <a:lvl8pPr lvl="7">
              <a:spcBef>
                <a:spcPts val="1333"/>
              </a:spcBef>
              <a:spcAft>
                <a:spcPts val="0"/>
              </a:spcAft>
              <a:buSzPts val="3600"/>
              <a:buNone/>
              <a:defRPr sz="4800"/>
            </a:lvl8pPr>
            <a:lvl9pPr lvl="8">
              <a:spcBef>
                <a:spcPts val="1333"/>
              </a:spcBef>
              <a:spcAft>
                <a:spcPts val="1333"/>
              </a:spcAft>
              <a:buSzPts val="3600"/>
              <a:buNone/>
              <a:defRPr sz="4800"/>
            </a:lvl9pPr>
          </a:lstStyle>
          <a:p>
            <a:endParaRPr/>
          </a:p>
        </p:txBody>
      </p:sp>
      <p:sp>
        <p:nvSpPr>
          <p:cNvPr id="186" name="Google Shape;186;p36"/>
          <p:cNvSpPr/>
          <p:nvPr/>
        </p:nvSpPr>
        <p:spPr>
          <a:xfrm>
            <a:off x="0" y="0"/>
            <a:ext cx="2071200" cy="1779600"/>
          </a:xfrm>
          <a:prstGeom prst="halfFrame">
            <a:avLst>
              <a:gd name="adj1" fmla="val 33333"/>
              <a:gd name="adj2" fmla="val 33333"/>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7" name="Google Shape;187;p36"/>
          <p:cNvSpPr/>
          <p:nvPr/>
        </p:nvSpPr>
        <p:spPr>
          <a:xfrm rot="-5400000">
            <a:off x="-145800" y="4932600"/>
            <a:ext cx="2071200" cy="1779600"/>
          </a:xfrm>
          <a:prstGeom prst="halfFrame">
            <a:avLst>
              <a:gd name="adj1" fmla="val 33333"/>
              <a:gd name="adj2" fmla="val 33333"/>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188" name="Google Shape;188;p36"/>
          <p:cNvPicPr preferRelativeResize="0"/>
          <p:nvPr/>
        </p:nvPicPr>
        <p:blipFill>
          <a:blip r:embed="rId2">
            <a:alphaModFix/>
          </a:blip>
          <a:stretch>
            <a:fillRect/>
          </a:stretch>
        </p:blipFill>
        <p:spPr>
          <a:xfrm>
            <a:off x="10754401" y="6091834"/>
            <a:ext cx="1302132" cy="558833"/>
          </a:xfrm>
          <a:prstGeom prst="rect">
            <a:avLst/>
          </a:prstGeom>
          <a:noFill/>
          <a:ln>
            <a:noFill/>
          </a:ln>
        </p:spPr>
      </p:pic>
    </p:spTree>
    <p:extLst>
      <p:ext uri="{BB962C8B-B14F-4D97-AF65-F5344CB8AC3E}">
        <p14:creationId xmlns:p14="http://schemas.microsoft.com/office/powerpoint/2010/main" val="4506417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07. Sub-Section Header 3">
  <p:cSld name="07. Sub-Section Header 3">
    <p:bg>
      <p:bgPr>
        <a:solidFill>
          <a:schemeClr val="lt1"/>
        </a:solidFill>
        <a:effectLst/>
      </p:bgPr>
    </p:bg>
    <p:spTree>
      <p:nvGrpSpPr>
        <p:cNvPr id="1" name="Shape 189"/>
        <p:cNvGrpSpPr/>
        <p:nvPr/>
      </p:nvGrpSpPr>
      <p:grpSpPr>
        <a:xfrm>
          <a:off x="0" y="0"/>
          <a:ext cx="0" cy="0"/>
          <a:chOff x="0" y="0"/>
          <a:chExt cx="0" cy="0"/>
        </a:xfrm>
      </p:grpSpPr>
      <p:grpSp>
        <p:nvGrpSpPr>
          <p:cNvPr id="190" name="Google Shape;190;p37"/>
          <p:cNvGrpSpPr/>
          <p:nvPr/>
        </p:nvGrpSpPr>
        <p:grpSpPr>
          <a:xfrm>
            <a:off x="0" y="1"/>
            <a:ext cx="5628600" cy="3863985"/>
            <a:chOff x="0" y="0"/>
            <a:chExt cx="4221450" cy="2897989"/>
          </a:xfrm>
        </p:grpSpPr>
        <p:sp>
          <p:nvSpPr>
            <p:cNvPr id="191" name="Google Shape;191;p37"/>
            <p:cNvSpPr/>
            <p:nvPr/>
          </p:nvSpPr>
          <p:spPr>
            <a:xfrm rot="-5400000">
              <a:off x="-5250" y="36650"/>
              <a:ext cx="2804700" cy="27942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pic>
          <p:nvPicPr>
            <p:cNvPr id="192" name="Google Shape;192;p37"/>
            <p:cNvPicPr preferRelativeResize="0"/>
            <p:nvPr/>
          </p:nvPicPr>
          <p:blipFill rotWithShape="1">
            <a:blip r:embed="rId2">
              <a:alphaModFix/>
            </a:blip>
            <a:srcRect l="4594" t="22992" r="4239" b="22959"/>
            <a:stretch/>
          </p:blipFill>
          <p:spPr>
            <a:xfrm>
              <a:off x="0" y="0"/>
              <a:ext cx="4221450" cy="2502725"/>
            </a:xfrm>
            <a:prstGeom prst="rect">
              <a:avLst/>
            </a:prstGeom>
            <a:noFill/>
            <a:ln>
              <a:noFill/>
            </a:ln>
          </p:spPr>
        </p:pic>
        <p:sp>
          <p:nvSpPr>
            <p:cNvPr id="193" name="Google Shape;193;p37"/>
            <p:cNvSpPr/>
            <p:nvPr/>
          </p:nvSpPr>
          <p:spPr>
            <a:xfrm rot="-1989323">
              <a:off x="-96274" y="1107440"/>
              <a:ext cx="4235237" cy="64827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37"/>
            <p:cNvSpPr/>
            <p:nvPr/>
          </p:nvSpPr>
          <p:spPr>
            <a:xfrm rot="-5399619">
              <a:off x="2545025" y="1030000"/>
              <a:ext cx="2704200" cy="648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37"/>
            <p:cNvSpPr/>
            <p:nvPr/>
          </p:nvSpPr>
          <p:spPr>
            <a:xfrm rot="-5190929">
              <a:off x="1080231" y="97876"/>
              <a:ext cx="2265588" cy="3147425"/>
            </a:xfrm>
            <a:prstGeom prst="rtTriangl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6" name="Google Shape;196;p37"/>
          <p:cNvSpPr txBox="1">
            <a:spLocks noGrp="1"/>
          </p:cNvSpPr>
          <p:nvPr>
            <p:ph type="subTitle" idx="1"/>
          </p:nvPr>
        </p:nvSpPr>
        <p:spPr>
          <a:xfrm>
            <a:off x="932600" y="2864200"/>
            <a:ext cx="10326800" cy="1129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3600"/>
              <a:buNone/>
              <a:defRPr sz="4800">
                <a:solidFill>
                  <a:schemeClr val="dk1"/>
                </a:solidFill>
              </a:defRPr>
            </a:lvl1pPr>
            <a:lvl2pPr lvl="1">
              <a:spcBef>
                <a:spcPts val="0"/>
              </a:spcBef>
              <a:spcAft>
                <a:spcPts val="0"/>
              </a:spcAft>
              <a:buSzPts val="3600"/>
              <a:buNone/>
              <a:defRPr sz="4800"/>
            </a:lvl2pPr>
            <a:lvl3pPr lvl="2">
              <a:spcBef>
                <a:spcPts val="1333"/>
              </a:spcBef>
              <a:spcAft>
                <a:spcPts val="0"/>
              </a:spcAft>
              <a:buSzPts val="3600"/>
              <a:buNone/>
              <a:defRPr sz="4800"/>
            </a:lvl3pPr>
            <a:lvl4pPr lvl="3">
              <a:spcBef>
                <a:spcPts val="1333"/>
              </a:spcBef>
              <a:spcAft>
                <a:spcPts val="0"/>
              </a:spcAft>
              <a:buSzPts val="3600"/>
              <a:buNone/>
              <a:defRPr sz="4800"/>
            </a:lvl4pPr>
            <a:lvl5pPr lvl="4">
              <a:spcBef>
                <a:spcPts val="1333"/>
              </a:spcBef>
              <a:spcAft>
                <a:spcPts val="0"/>
              </a:spcAft>
              <a:buSzPts val="3600"/>
              <a:buNone/>
              <a:defRPr sz="4800"/>
            </a:lvl5pPr>
            <a:lvl6pPr lvl="5">
              <a:spcBef>
                <a:spcPts val="1333"/>
              </a:spcBef>
              <a:spcAft>
                <a:spcPts val="0"/>
              </a:spcAft>
              <a:buSzPts val="3600"/>
              <a:buNone/>
              <a:defRPr sz="4800"/>
            </a:lvl6pPr>
            <a:lvl7pPr lvl="6">
              <a:spcBef>
                <a:spcPts val="1333"/>
              </a:spcBef>
              <a:spcAft>
                <a:spcPts val="0"/>
              </a:spcAft>
              <a:buSzPts val="3600"/>
              <a:buNone/>
              <a:defRPr sz="4800"/>
            </a:lvl7pPr>
            <a:lvl8pPr lvl="7">
              <a:spcBef>
                <a:spcPts val="1333"/>
              </a:spcBef>
              <a:spcAft>
                <a:spcPts val="0"/>
              </a:spcAft>
              <a:buSzPts val="3600"/>
              <a:buNone/>
              <a:defRPr sz="4800"/>
            </a:lvl8pPr>
            <a:lvl9pPr lvl="8">
              <a:spcBef>
                <a:spcPts val="1333"/>
              </a:spcBef>
              <a:spcAft>
                <a:spcPts val="1333"/>
              </a:spcAft>
              <a:buSzPts val="3600"/>
              <a:buNone/>
              <a:defRPr sz="4800"/>
            </a:lvl9pPr>
          </a:lstStyle>
          <a:p>
            <a:endParaRPr/>
          </a:p>
        </p:txBody>
      </p:sp>
      <p:pic>
        <p:nvPicPr>
          <p:cNvPr id="197" name="Google Shape;197;p37"/>
          <p:cNvPicPr preferRelativeResize="0"/>
          <p:nvPr/>
        </p:nvPicPr>
        <p:blipFill>
          <a:blip r:embed="rId3">
            <a:alphaModFix/>
          </a:blip>
          <a:stretch>
            <a:fillRect/>
          </a:stretch>
        </p:blipFill>
        <p:spPr>
          <a:xfrm>
            <a:off x="10754401" y="6091834"/>
            <a:ext cx="1302132" cy="558833"/>
          </a:xfrm>
          <a:prstGeom prst="rect">
            <a:avLst/>
          </a:prstGeom>
          <a:noFill/>
          <a:ln>
            <a:noFill/>
          </a:ln>
        </p:spPr>
      </p:pic>
    </p:spTree>
    <p:extLst>
      <p:ext uri="{BB962C8B-B14F-4D97-AF65-F5344CB8AC3E}">
        <p14:creationId xmlns:p14="http://schemas.microsoft.com/office/powerpoint/2010/main" val="8011672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06. Norms">
  <p:cSld name="06. Norms">
    <p:bg>
      <p:bgPr>
        <a:solidFill>
          <a:srgbClr val="FFFFFF"/>
        </a:solidFill>
        <a:effectLst/>
      </p:bgPr>
    </p:bg>
    <p:spTree>
      <p:nvGrpSpPr>
        <p:cNvPr id="1" name="Shape 198"/>
        <p:cNvGrpSpPr/>
        <p:nvPr/>
      </p:nvGrpSpPr>
      <p:grpSpPr>
        <a:xfrm>
          <a:off x="0" y="0"/>
          <a:ext cx="0" cy="0"/>
          <a:chOff x="0" y="0"/>
          <a:chExt cx="0" cy="0"/>
        </a:xfrm>
      </p:grpSpPr>
      <p:sp>
        <p:nvSpPr>
          <p:cNvPr id="199" name="Google Shape;199;p38"/>
          <p:cNvSpPr txBox="1"/>
          <p:nvPr/>
        </p:nvSpPr>
        <p:spPr>
          <a:xfrm>
            <a:off x="1435000" y="514367"/>
            <a:ext cx="9824400" cy="6532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 sz="4800">
                <a:solidFill>
                  <a:schemeClr val="dk1"/>
                </a:solidFill>
                <a:latin typeface="Open Sans ExtraBold"/>
                <a:ea typeface="Open Sans ExtraBold"/>
                <a:cs typeface="Open Sans ExtraBold"/>
                <a:sym typeface="Open Sans ExtraBold"/>
              </a:rPr>
              <a:t>NORMS</a:t>
            </a:r>
            <a:endParaRPr sz="4800">
              <a:solidFill>
                <a:schemeClr val="dk1"/>
              </a:solidFill>
              <a:latin typeface="Open Sans ExtraBold"/>
              <a:ea typeface="Open Sans ExtraBold"/>
              <a:cs typeface="Open Sans ExtraBold"/>
              <a:sym typeface="Open Sans ExtraBold"/>
            </a:endParaRPr>
          </a:p>
        </p:txBody>
      </p:sp>
      <p:sp>
        <p:nvSpPr>
          <p:cNvPr id="200" name="Google Shape;200;p38"/>
          <p:cNvSpPr txBox="1">
            <a:spLocks noGrp="1"/>
          </p:cNvSpPr>
          <p:nvPr>
            <p:ph type="body" idx="1"/>
          </p:nvPr>
        </p:nvSpPr>
        <p:spPr>
          <a:xfrm>
            <a:off x="1435000" y="1668233"/>
            <a:ext cx="4904400" cy="3225200"/>
          </a:xfrm>
          <a:prstGeom prst="rect">
            <a:avLst/>
          </a:prstGeom>
        </p:spPr>
        <p:txBody>
          <a:bodyPr spcFirstLastPara="1" wrap="square" lIns="91425" tIns="91425" rIns="91425" bIns="91425" anchor="t" anchorCtr="0">
            <a:noAutofit/>
          </a:bodyPr>
          <a:lstStyle>
            <a:lvl1pPr marL="609585" lvl="0" indent="-507987">
              <a:spcBef>
                <a:spcPts val="0"/>
              </a:spcBef>
              <a:spcAft>
                <a:spcPts val="0"/>
              </a:spcAft>
              <a:buClr>
                <a:schemeClr val="dk1"/>
              </a:buClr>
              <a:buSzPts val="2400"/>
              <a:buChar char="✦"/>
              <a:defRPr sz="3200"/>
            </a:lvl1pPr>
            <a:lvl2pPr marL="1219170" lvl="1" indent="-507987">
              <a:spcBef>
                <a:spcPts val="1333"/>
              </a:spcBef>
              <a:spcAft>
                <a:spcPts val="0"/>
              </a:spcAft>
              <a:buSzPts val="2400"/>
              <a:buChar char="○"/>
              <a:defRPr/>
            </a:lvl2pPr>
            <a:lvl3pPr marL="1828754" lvl="2" indent="-507987">
              <a:spcBef>
                <a:spcPts val="1333"/>
              </a:spcBef>
              <a:spcAft>
                <a:spcPts val="0"/>
              </a:spcAft>
              <a:buSzPts val="2400"/>
              <a:buChar char="■"/>
              <a:defRPr sz="3200"/>
            </a:lvl3pPr>
            <a:lvl4pPr marL="2438339" lvl="3" indent="-507987">
              <a:spcBef>
                <a:spcPts val="1333"/>
              </a:spcBef>
              <a:spcAft>
                <a:spcPts val="0"/>
              </a:spcAft>
              <a:buSzPts val="2400"/>
              <a:buChar char="●"/>
              <a:defRPr sz="3200"/>
            </a:lvl4pPr>
            <a:lvl5pPr marL="3047924" lvl="4" indent="-507987">
              <a:spcBef>
                <a:spcPts val="1333"/>
              </a:spcBef>
              <a:spcAft>
                <a:spcPts val="0"/>
              </a:spcAft>
              <a:buSzPts val="2400"/>
              <a:buChar char="○"/>
              <a:defRPr sz="3200"/>
            </a:lvl5pPr>
            <a:lvl6pPr marL="3657509" lvl="5" indent="-507987">
              <a:spcBef>
                <a:spcPts val="1333"/>
              </a:spcBef>
              <a:spcAft>
                <a:spcPts val="0"/>
              </a:spcAft>
              <a:buSzPts val="2400"/>
              <a:buChar char="■"/>
              <a:defRPr sz="3200"/>
            </a:lvl6pPr>
            <a:lvl7pPr marL="4267093" lvl="6" indent="-507987">
              <a:spcBef>
                <a:spcPts val="1333"/>
              </a:spcBef>
              <a:spcAft>
                <a:spcPts val="0"/>
              </a:spcAft>
              <a:buSzPts val="2400"/>
              <a:buChar char="●"/>
              <a:defRPr sz="3200"/>
            </a:lvl7pPr>
            <a:lvl8pPr marL="4876678" lvl="7" indent="-507987">
              <a:spcBef>
                <a:spcPts val="1333"/>
              </a:spcBef>
              <a:spcAft>
                <a:spcPts val="0"/>
              </a:spcAft>
              <a:buSzPts val="2400"/>
              <a:buChar char="○"/>
              <a:defRPr sz="3200"/>
            </a:lvl8pPr>
            <a:lvl9pPr marL="5486263" lvl="8" indent="-507987">
              <a:spcBef>
                <a:spcPts val="1333"/>
              </a:spcBef>
              <a:spcAft>
                <a:spcPts val="1333"/>
              </a:spcAft>
              <a:buSzPts val="2400"/>
              <a:buChar char="■"/>
              <a:defRPr sz="3200"/>
            </a:lvl9pPr>
          </a:lstStyle>
          <a:p>
            <a:endParaRPr/>
          </a:p>
        </p:txBody>
      </p:sp>
      <p:sp>
        <p:nvSpPr>
          <p:cNvPr id="201" name="Google Shape;201;p38"/>
          <p:cNvSpPr txBox="1">
            <a:spLocks noGrp="1"/>
          </p:cNvSpPr>
          <p:nvPr>
            <p:ph type="body" idx="2"/>
          </p:nvPr>
        </p:nvSpPr>
        <p:spPr>
          <a:xfrm>
            <a:off x="6754133" y="1670304"/>
            <a:ext cx="4904400" cy="3225200"/>
          </a:xfrm>
          <a:prstGeom prst="rect">
            <a:avLst/>
          </a:prstGeom>
        </p:spPr>
        <p:txBody>
          <a:bodyPr spcFirstLastPara="1" wrap="square" lIns="91425" tIns="91425" rIns="91425" bIns="91425" anchor="t" anchorCtr="0">
            <a:noAutofit/>
          </a:bodyPr>
          <a:lstStyle>
            <a:lvl1pPr marL="609585" lvl="0" indent="-507987">
              <a:spcBef>
                <a:spcPts val="0"/>
              </a:spcBef>
              <a:spcAft>
                <a:spcPts val="0"/>
              </a:spcAft>
              <a:buClr>
                <a:schemeClr val="dk1"/>
              </a:buClr>
              <a:buSzPts val="2400"/>
              <a:buChar char="✦"/>
              <a:defRPr sz="3200"/>
            </a:lvl1pPr>
            <a:lvl2pPr marL="1219170" lvl="1" indent="-507987">
              <a:spcBef>
                <a:spcPts val="1333"/>
              </a:spcBef>
              <a:spcAft>
                <a:spcPts val="0"/>
              </a:spcAft>
              <a:buSzPts val="2400"/>
              <a:buChar char="○"/>
              <a:defRPr/>
            </a:lvl2pPr>
            <a:lvl3pPr marL="1828754" lvl="2" indent="-507987">
              <a:spcBef>
                <a:spcPts val="1333"/>
              </a:spcBef>
              <a:spcAft>
                <a:spcPts val="0"/>
              </a:spcAft>
              <a:buSzPts val="2400"/>
              <a:buChar char="■"/>
              <a:defRPr sz="3200"/>
            </a:lvl3pPr>
            <a:lvl4pPr marL="2438339" lvl="3" indent="-507987">
              <a:spcBef>
                <a:spcPts val="1333"/>
              </a:spcBef>
              <a:spcAft>
                <a:spcPts val="0"/>
              </a:spcAft>
              <a:buSzPts val="2400"/>
              <a:buChar char="●"/>
              <a:defRPr sz="3200"/>
            </a:lvl4pPr>
            <a:lvl5pPr marL="3047924" lvl="4" indent="-507987">
              <a:spcBef>
                <a:spcPts val="1333"/>
              </a:spcBef>
              <a:spcAft>
                <a:spcPts val="0"/>
              </a:spcAft>
              <a:buSzPts val="2400"/>
              <a:buChar char="○"/>
              <a:defRPr sz="3200"/>
            </a:lvl5pPr>
            <a:lvl6pPr marL="3657509" lvl="5" indent="-507987">
              <a:spcBef>
                <a:spcPts val="1333"/>
              </a:spcBef>
              <a:spcAft>
                <a:spcPts val="0"/>
              </a:spcAft>
              <a:buSzPts val="2400"/>
              <a:buChar char="■"/>
              <a:defRPr sz="3200"/>
            </a:lvl6pPr>
            <a:lvl7pPr marL="4267093" lvl="6" indent="-507987">
              <a:spcBef>
                <a:spcPts val="1333"/>
              </a:spcBef>
              <a:spcAft>
                <a:spcPts val="0"/>
              </a:spcAft>
              <a:buSzPts val="2400"/>
              <a:buChar char="●"/>
              <a:defRPr sz="3200"/>
            </a:lvl7pPr>
            <a:lvl8pPr marL="4876678" lvl="7" indent="-507987">
              <a:spcBef>
                <a:spcPts val="1333"/>
              </a:spcBef>
              <a:spcAft>
                <a:spcPts val="0"/>
              </a:spcAft>
              <a:buSzPts val="2400"/>
              <a:buChar char="○"/>
              <a:defRPr sz="3200"/>
            </a:lvl8pPr>
            <a:lvl9pPr marL="5486263" lvl="8" indent="-507987">
              <a:spcBef>
                <a:spcPts val="1333"/>
              </a:spcBef>
              <a:spcAft>
                <a:spcPts val="1333"/>
              </a:spcAft>
              <a:buSzPts val="2400"/>
              <a:buChar char="■"/>
              <a:defRPr sz="3200"/>
            </a:lvl9pPr>
          </a:lstStyle>
          <a:p>
            <a:endParaRPr/>
          </a:p>
        </p:txBody>
      </p:sp>
      <p:sp>
        <p:nvSpPr>
          <p:cNvPr id="202" name="Google Shape;202;p38"/>
          <p:cNvSpPr/>
          <p:nvPr/>
        </p:nvSpPr>
        <p:spPr>
          <a:xfrm>
            <a:off x="0" y="1167567"/>
            <a:ext cx="12192000" cy="1096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203" name="Google Shape;203;p38"/>
          <p:cNvPicPr preferRelativeResize="0"/>
          <p:nvPr/>
        </p:nvPicPr>
        <p:blipFill>
          <a:blip r:embed="rId2">
            <a:alphaModFix/>
          </a:blip>
          <a:stretch>
            <a:fillRect/>
          </a:stretch>
        </p:blipFill>
        <p:spPr>
          <a:xfrm>
            <a:off x="10754401" y="6091834"/>
            <a:ext cx="1302132" cy="558833"/>
          </a:xfrm>
          <a:prstGeom prst="rect">
            <a:avLst/>
          </a:prstGeom>
          <a:noFill/>
          <a:ln>
            <a:noFill/>
          </a:ln>
        </p:spPr>
      </p:pic>
    </p:spTree>
    <p:extLst>
      <p:ext uri="{BB962C8B-B14F-4D97-AF65-F5344CB8AC3E}">
        <p14:creationId xmlns:p14="http://schemas.microsoft.com/office/powerpoint/2010/main" val="35037243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05. Training Goals">
  <p:cSld name="05. Training Goals">
    <p:bg>
      <p:bgPr>
        <a:solidFill>
          <a:srgbClr val="FFFFFF"/>
        </a:solidFill>
        <a:effectLst/>
      </p:bgPr>
    </p:bg>
    <p:spTree>
      <p:nvGrpSpPr>
        <p:cNvPr id="1" name="Shape 204"/>
        <p:cNvGrpSpPr/>
        <p:nvPr/>
      </p:nvGrpSpPr>
      <p:grpSpPr>
        <a:xfrm>
          <a:off x="0" y="0"/>
          <a:ext cx="0" cy="0"/>
          <a:chOff x="0" y="0"/>
          <a:chExt cx="0" cy="0"/>
        </a:xfrm>
      </p:grpSpPr>
      <p:sp>
        <p:nvSpPr>
          <p:cNvPr id="205" name="Google Shape;205;p39"/>
          <p:cNvSpPr txBox="1"/>
          <p:nvPr/>
        </p:nvSpPr>
        <p:spPr>
          <a:xfrm>
            <a:off x="1435000" y="514367"/>
            <a:ext cx="9824400" cy="6532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 sz="4800">
                <a:solidFill>
                  <a:schemeClr val="dk1"/>
                </a:solidFill>
                <a:latin typeface="Open Sans ExtraBold"/>
                <a:ea typeface="Open Sans ExtraBold"/>
                <a:cs typeface="Open Sans ExtraBold"/>
                <a:sym typeface="Open Sans ExtraBold"/>
              </a:rPr>
              <a:t>TRAINING GOALS</a:t>
            </a:r>
            <a:endParaRPr sz="4800">
              <a:solidFill>
                <a:schemeClr val="dk1"/>
              </a:solidFill>
              <a:latin typeface="Open Sans ExtraBold"/>
              <a:ea typeface="Open Sans ExtraBold"/>
              <a:cs typeface="Open Sans ExtraBold"/>
              <a:sym typeface="Open Sans ExtraBold"/>
            </a:endParaRPr>
          </a:p>
        </p:txBody>
      </p:sp>
      <p:sp>
        <p:nvSpPr>
          <p:cNvPr id="206" name="Google Shape;206;p39"/>
          <p:cNvSpPr txBox="1">
            <a:spLocks noGrp="1"/>
          </p:cNvSpPr>
          <p:nvPr>
            <p:ph type="body" idx="1"/>
          </p:nvPr>
        </p:nvSpPr>
        <p:spPr>
          <a:xfrm>
            <a:off x="1435000" y="1668233"/>
            <a:ext cx="10223600" cy="3225200"/>
          </a:xfrm>
          <a:prstGeom prst="rect">
            <a:avLst/>
          </a:prstGeom>
        </p:spPr>
        <p:txBody>
          <a:bodyPr spcFirstLastPara="1" wrap="square" lIns="91425" tIns="91425" rIns="91425" bIns="91425" anchor="t" anchorCtr="0">
            <a:noAutofit/>
          </a:bodyPr>
          <a:lstStyle>
            <a:lvl1pPr marL="609585" lvl="0" indent="-507987">
              <a:spcBef>
                <a:spcPts val="0"/>
              </a:spcBef>
              <a:spcAft>
                <a:spcPts val="0"/>
              </a:spcAft>
              <a:buClr>
                <a:schemeClr val="dk1"/>
              </a:buClr>
              <a:buSzPts val="2400"/>
              <a:buChar char="✦"/>
              <a:defRPr sz="3200"/>
            </a:lvl1pPr>
            <a:lvl2pPr marL="1219170" lvl="1" indent="-457189">
              <a:spcBef>
                <a:spcPts val="1333"/>
              </a:spcBef>
              <a:spcAft>
                <a:spcPts val="0"/>
              </a:spcAft>
              <a:buSzPts val="1800"/>
              <a:buChar char="○"/>
              <a:defRPr sz="2400"/>
            </a:lvl2pPr>
            <a:lvl3pPr marL="1828754" lvl="2" indent="-457189">
              <a:spcBef>
                <a:spcPts val="1333"/>
              </a:spcBef>
              <a:spcAft>
                <a:spcPts val="0"/>
              </a:spcAft>
              <a:buSzPts val="1800"/>
              <a:buChar char="■"/>
              <a:defRPr sz="2400"/>
            </a:lvl3pPr>
            <a:lvl4pPr marL="2438339" lvl="3" indent="-457189">
              <a:spcBef>
                <a:spcPts val="1333"/>
              </a:spcBef>
              <a:spcAft>
                <a:spcPts val="0"/>
              </a:spcAft>
              <a:buSzPts val="1800"/>
              <a:buChar char="●"/>
              <a:defRPr sz="2400"/>
            </a:lvl4pPr>
            <a:lvl5pPr marL="3047924" lvl="4" indent="-457189">
              <a:spcBef>
                <a:spcPts val="1333"/>
              </a:spcBef>
              <a:spcAft>
                <a:spcPts val="0"/>
              </a:spcAft>
              <a:buSzPts val="1800"/>
              <a:buChar char="○"/>
              <a:defRPr sz="2400"/>
            </a:lvl5pPr>
            <a:lvl6pPr marL="3657509" lvl="5" indent="-457189">
              <a:spcBef>
                <a:spcPts val="1333"/>
              </a:spcBef>
              <a:spcAft>
                <a:spcPts val="0"/>
              </a:spcAft>
              <a:buSzPts val="1800"/>
              <a:buChar char="■"/>
              <a:defRPr sz="2400"/>
            </a:lvl6pPr>
            <a:lvl7pPr marL="4267093" lvl="6" indent="-457189">
              <a:spcBef>
                <a:spcPts val="1333"/>
              </a:spcBef>
              <a:spcAft>
                <a:spcPts val="0"/>
              </a:spcAft>
              <a:buSzPts val="1800"/>
              <a:buChar char="●"/>
              <a:defRPr sz="2400"/>
            </a:lvl7pPr>
            <a:lvl8pPr marL="4876678" lvl="7" indent="-457189">
              <a:spcBef>
                <a:spcPts val="1333"/>
              </a:spcBef>
              <a:spcAft>
                <a:spcPts val="0"/>
              </a:spcAft>
              <a:buSzPts val="1800"/>
              <a:buChar char="○"/>
              <a:defRPr sz="2400"/>
            </a:lvl8pPr>
            <a:lvl9pPr marL="5486263" lvl="8" indent="-457189">
              <a:spcBef>
                <a:spcPts val="1333"/>
              </a:spcBef>
              <a:spcAft>
                <a:spcPts val="1333"/>
              </a:spcAft>
              <a:buSzPts val="1800"/>
              <a:buChar char="■"/>
              <a:defRPr sz="2400"/>
            </a:lvl9pPr>
          </a:lstStyle>
          <a:p>
            <a:endParaRPr/>
          </a:p>
        </p:txBody>
      </p:sp>
      <p:sp>
        <p:nvSpPr>
          <p:cNvPr id="207" name="Google Shape;207;p39"/>
          <p:cNvSpPr/>
          <p:nvPr/>
        </p:nvSpPr>
        <p:spPr>
          <a:xfrm>
            <a:off x="0" y="1167567"/>
            <a:ext cx="12192000" cy="1068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208" name="Google Shape;208;p39"/>
          <p:cNvPicPr preferRelativeResize="0"/>
          <p:nvPr/>
        </p:nvPicPr>
        <p:blipFill>
          <a:blip r:embed="rId2">
            <a:alphaModFix/>
          </a:blip>
          <a:stretch>
            <a:fillRect/>
          </a:stretch>
        </p:blipFill>
        <p:spPr>
          <a:xfrm>
            <a:off x="10754401" y="6091834"/>
            <a:ext cx="1302132" cy="558833"/>
          </a:xfrm>
          <a:prstGeom prst="rect">
            <a:avLst/>
          </a:prstGeom>
          <a:noFill/>
          <a:ln>
            <a:noFill/>
          </a:ln>
        </p:spPr>
      </p:pic>
    </p:spTree>
    <p:extLst>
      <p:ext uri="{BB962C8B-B14F-4D97-AF65-F5344CB8AC3E}">
        <p14:creationId xmlns:p14="http://schemas.microsoft.com/office/powerpoint/2010/main" val="3931038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2"/>
      </p:bgRef>
    </p:bg>
    <p:spTree>
      <p:nvGrpSpPr>
        <p:cNvPr id="1" name=""/>
        <p:cNvGrpSpPr/>
        <p:nvPr/>
      </p:nvGrpSpPr>
      <p:grpSpPr>
        <a:xfrm>
          <a:off x="0" y="0"/>
          <a:ext cx="0" cy="0"/>
          <a:chOff x="0" y="0"/>
          <a:chExt cx="0" cy="0"/>
        </a:xfrm>
      </p:grpSpPr>
      <p:pic>
        <p:nvPicPr>
          <p:cNvPr id="6" name="Picture 5" descr="A red and white logo&#10;&#10;Description automatically generated">
            <a:extLst>
              <a:ext uri="{FF2B5EF4-FFF2-40B4-BE49-F238E27FC236}">
                <a16:creationId xmlns:a16="http://schemas.microsoft.com/office/drawing/2014/main" id="{FA7E1884-A2DA-3208-278C-305556E2419A}"/>
              </a:ext>
            </a:extLst>
          </p:cNvPr>
          <p:cNvPicPr>
            <a:picLocks noGrp="1" noRot="1" noMove="1" noResize="1" noEditPoints="1" noAdjustHandles="1" noChangeArrowheads="1" noChangeShapeType="1" noCrop="1"/>
          </p:cNvPicPr>
          <p:nvPr userDrawn="1"/>
        </p:nvPicPr>
        <p:blipFill>
          <a:blip r:embed="rId2"/>
          <a:stretch>
            <a:fillRect/>
          </a:stretch>
        </p:blipFill>
        <p:spPr>
          <a:xfrm>
            <a:off x="364950" y="915473"/>
            <a:ext cx="4525684" cy="5027049"/>
          </a:xfrm>
          <a:prstGeom prst="rect">
            <a:avLst/>
          </a:prstGeom>
        </p:spPr>
      </p:pic>
      <p:pic>
        <p:nvPicPr>
          <p:cNvPr id="8" name="Picture 7" descr="A black background with white letters&#10;&#10;Description automatically generated">
            <a:extLst>
              <a:ext uri="{FF2B5EF4-FFF2-40B4-BE49-F238E27FC236}">
                <a16:creationId xmlns:a16="http://schemas.microsoft.com/office/drawing/2014/main" id="{C4660A07-B620-F5AD-1B89-2D2735DA152B}"/>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a:off x="4054634" y="2691379"/>
            <a:ext cx="7772416" cy="1475235"/>
          </a:xfrm>
          <a:prstGeom prst="rect">
            <a:avLst/>
          </a:prstGeom>
        </p:spPr>
      </p:pic>
    </p:spTree>
    <p:extLst>
      <p:ext uri="{BB962C8B-B14F-4D97-AF65-F5344CB8AC3E}">
        <p14:creationId xmlns:p14="http://schemas.microsoft.com/office/powerpoint/2010/main" val="2485431633"/>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04. Agenda">
  <p:cSld name="04. Agenda">
    <p:bg>
      <p:bgPr>
        <a:solidFill>
          <a:srgbClr val="FFFFFF"/>
        </a:solidFill>
        <a:effectLst/>
      </p:bgPr>
    </p:bg>
    <p:spTree>
      <p:nvGrpSpPr>
        <p:cNvPr id="1" name="Shape 209"/>
        <p:cNvGrpSpPr/>
        <p:nvPr/>
      </p:nvGrpSpPr>
      <p:grpSpPr>
        <a:xfrm>
          <a:off x="0" y="0"/>
          <a:ext cx="0" cy="0"/>
          <a:chOff x="0" y="0"/>
          <a:chExt cx="0" cy="0"/>
        </a:xfrm>
      </p:grpSpPr>
      <p:sp>
        <p:nvSpPr>
          <p:cNvPr id="210" name="Google Shape;210;p40"/>
          <p:cNvSpPr txBox="1"/>
          <p:nvPr/>
        </p:nvSpPr>
        <p:spPr>
          <a:xfrm>
            <a:off x="1435000" y="514367"/>
            <a:ext cx="9824400" cy="6532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 sz="4800">
                <a:solidFill>
                  <a:schemeClr val="dk1"/>
                </a:solidFill>
                <a:latin typeface="Open Sans ExtraBold"/>
                <a:ea typeface="Open Sans ExtraBold"/>
                <a:cs typeface="Open Sans ExtraBold"/>
                <a:sym typeface="Open Sans ExtraBold"/>
              </a:rPr>
              <a:t>AGENDA</a:t>
            </a:r>
            <a:endParaRPr sz="4800">
              <a:solidFill>
                <a:schemeClr val="dk1"/>
              </a:solidFill>
              <a:latin typeface="Open Sans ExtraBold"/>
              <a:ea typeface="Open Sans ExtraBold"/>
              <a:cs typeface="Open Sans ExtraBold"/>
              <a:sym typeface="Open Sans ExtraBold"/>
            </a:endParaRPr>
          </a:p>
        </p:txBody>
      </p:sp>
      <p:sp>
        <p:nvSpPr>
          <p:cNvPr id="211" name="Google Shape;211;p40"/>
          <p:cNvSpPr txBox="1">
            <a:spLocks noGrp="1"/>
          </p:cNvSpPr>
          <p:nvPr>
            <p:ph type="body" idx="1"/>
          </p:nvPr>
        </p:nvSpPr>
        <p:spPr>
          <a:xfrm>
            <a:off x="1435000" y="1668233"/>
            <a:ext cx="4904400" cy="3225200"/>
          </a:xfrm>
          <a:prstGeom prst="rect">
            <a:avLst/>
          </a:prstGeom>
        </p:spPr>
        <p:txBody>
          <a:bodyPr spcFirstLastPara="1" wrap="square" lIns="91425" tIns="91425" rIns="91425" bIns="91425" anchor="t" anchorCtr="0">
            <a:noAutofit/>
          </a:bodyPr>
          <a:lstStyle>
            <a:lvl1pPr marL="609585" lvl="0" indent="-507987">
              <a:spcBef>
                <a:spcPts val="0"/>
              </a:spcBef>
              <a:spcAft>
                <a:spcPts val="0"/>
              </a:spcAft>
              <a:buClr>
                <a:schemeClr val="dk1"/>
              </a:buClr>
              <a:buSzPts val="2400"/>
              <a:buChar char="✦"/>
              <a:defRPr sz="3200"/>
            </a:lvl1pPr>
            <a:lvl2pPr marL="1219170" lvl="1" indent="-457189">
              <a:spcBef>
                <a:spcPts val="1333"/>
              </a:spcBef>
              <a:spcAft>
                <a:spcPts val="0"/>
              </a:spcAft>
              <a:buSzPts val="1800"/>
              <a:buChar char="○"/>
              <a:defRPr sz="2400"/>
            </a:lvl2pPr>
            <a:lvl3pPr marL="1828754" lvl="2" indent="-457189">
              <a:spcBef>
                <a:spcPts val="1333"/>
              </a:spcBef>
              <a:spcAft>
                <a:spcPts val="0"/>
              </a:spcAft>
              <a:buSzPts val="1800"/>
              <a:buChar char="■"/>
              <a:defRPr sz="2400"/>
            </a:lvl3pPr>
            <a:lvl4pPr marL="2438339" lvl="3" indent="-457189">
              <a:spcBef>
                <a:spcPts val="1333"/>
              </a:spcBef>
              <a:spcAft>
                <a:spcPts val="0"/>
              </a:spcAft>
              <a:buSzPts val="1800"/>
              <a:buChar char="●"/>
              <a:defRPr sz="2400"/>
            </a:lvl4pPr>
            <a:lvl5pPr marL="3047924" lvl="4" indent="-457189">
              <a:spcBef>
                <a:spcPts val="1333"/>
              </a:spcBef>
              <a:spcAft>
                <a:spcPts val="0"/>
              </a:spcAft>
              <a:buSzPts val="1800"/>
              <a:buChar char="○"/>
              <a:defRPr sz="2400"/>
            </a:lvl5pPr>
            <a:lvl6pPr marL="3657509" lvl="5" indent="-457189">
              <a:spcBef>
                <a:spcPts val="1333"/>
              </a:spcBef>
              <a:spcAft>
                <a:spcPts val="0"/>
              </a:spcAft>
              <a:buSzPts val="1800"/>
              <a:buChar char="■"/>
              <a:defRPr sz="2400"/>
            </a:lvl6pPr>
            <a:lvl7pPr marL="4267093" lvl="6" indent="-457189">
              <a:spcBef>
                <a:spcPts val="1333"/>
              </a:spcBef>
              <a:spcAft>
                <a:spcPts val="0"/>
              </a:spcAft>
              <a:buSzPts val="1800"/>
              <a:buChar char="●"/>
              <a:defRPr sz="2400"/>
            </a:lvl7pPr>
            <a:lvl8pPr marL="4876678" lvl="7" indent="-457189">
              <a:spcBef>
                <a:spcPts val="1333"/>
              </a:spcBef>
              <a:spcAft>
                <a:spcPts val="0"/>
              </a:spcAft>
              <a:buSzPts val="1800"/>
              <a:buChar char="○"/>
              <a:defRPr sz="2400"/>
            </a:lvl8pPr>
            <a:lvl9pPr marL="5486263" lvl="8" indent="-457189">
              <a:spcBef>
                <a:spcPts val="1333"/>
              </a:spcBef>
              <a:spcAft>
                <a:spcPts val="1333"/>
              </a:spcAft>
              <a:buSzPts val="1800"/>
              <a:buChar char="■"/>
              <a:defRPr sz="2400"/>
            </a:lvl9pPr>
          </a:lstStyle>
          <a:p>
            <a:endParaRPr/>
          </a:p>
        </p:txBody>
      </p:sp>
      <p:sp>
        <p:nvSpPr>
          <p:cNvPr id="212" name="Google Shape;212;p40"/>
          <p:cNvSpPr txBox="1">
            <a:spLocks noGrp="1"/>
          </p:cNvSpPr>
          <p:nvPr>
            <p:ph type="body" idx="2"/>
          </p:nvPr>
        </p:nvSpPr>
        <p:spPr>
          <a:xfrm>
            <a:off x="6754133" y="1670304"/>
            <a:ext cx="4904400" cy="3225200"/>
          </a:xfrm>
          <a:prstGeom prst="rect">
            <a:avLst/>
          </a:prstGeom>
        </p:spPr>
        <p:txBody>
          <a:bodyPr spcFirstLastPara="1" wrap="square" lIns="91425" tIns="91425" rIns="91425" bIns="91425" anchor="t" anchorCtr="0">
            <a:noAutofit/>
          </a:bodyPr>
          <a:lstStyle>
            <a:lvl1pPr marL="609585" lvl="0" indent="-507987">
              <a:spcBef>
                <a:spcPts val="0"/>
              </a:spcBef>
              <a:spcAft>
                <a:spcPts val="0"/>
              </a:spcAft>
              <a:buClr>
                <a:schemeClr val="dk1"/>
              </a:buClr>
              <a:buSzPts val="2400"/>
              <a:buChar char="✦"/>
              <a:defRPr sz="3200"/>
            </a:lvl1pPr>
            <a:lvl2pPr marL="1219170" lvl="1" indent="-457189">
              <a:spcBef>
                <a:spcPts val="1333"/>
              </a:spcBef>
              <a:spcAft>
                <a:spcPts val="0"/>
              </a:spcAft>
              <a:buSzPts val="1800"/>
              <a:buChar char="○"/>
              <a:defRPr sz="2400"/>
            </a:lvl2pPr>
            <a:lvl3pPr marL="1828754" lvl="2" indent="-457189">
              <a:spcBef>
                <a:spcPts val="1333"/>
              </a:spcBef>
              <a:spcAft>
                <a:spcPts val="0"/>
              </a:spcAft>
              <a:buSzPts val="1800"/>
              <a:buChar char="■"/>
              <a:defRPr sz="2400"/>
            </a:lvl3pPr>
            <a:lvl4pPr marL="2438339" lvl="3" indent="-457189">
              <a:spcBef>
                <a:spcPts val="1333"/>
              </a:spcBef>
              <a:spcAft>
                <a:spcPts val="0"/>
              </a:spcAft>
              <a:buSzPts val="1800"/>
              <a:buChar char="●"/>
              <a:defRPr sz="2400"/>
            </a:lvl4pPr>
            <a:lvl5pPr marL="3047924" lvl="4" indent="-457189">
              <a:spcBef>
                <a:spcPts val="1333"/>
              </a:spcBef>
              <a:spcAft>
                <a:spcPts val="0"/>
              </a:spcAft>
              <a:buSzPts val="1800"/>
              <a:buChar char="○"/>
              <a:defRPr sz="2400"/>
            </a:lvl5pPr>
            <a:lvl6pPr marL="3657509" lvl="5" indent="-457189">
              <a:spcBef>
                <a:spcPts val="1333"/>
              </a:spcBef>
              <a:spcAft>
                <a:spcPts val="0"/>
              </a:spcAft>
              <a:buSzPts val="1800"/>
              <a:buChar char="■"/>
              <a:defRPr sz="2400"/>
            </a:lvl6pPr>
            <a:lvl7pPr marL="4267093" lvl="6" indent="-457189">
              <a:spcBef>
                <a:spcPts val="1333"/>
              </a:spcBef>
              <a:spcAft>
                <a:spcPts val="0"/>
              </a:spcAft>
              <a:buSzPts val="1800"/>
              <a:buChar char="●"/>
              <a:defRPr sz="2400"/>
            </a:lvl7pPr>
            <a:lvl8pPr marL="4876678" lvl="7" indent="-457189">
              <a:spcBef>
                <a:spcPts val="1333"/>
              </a:spcBef>
              <a:spcAft>
                <a:spcPts val="0"/>
              </a:spcAft>
              <a:buSzPts val="1800"/>
              <a:buChar char="○"/>
              <a:defRPr sz="2400"/>
            </a:lvl8pPr>
            <a:lvl9pPr marL="5486263" lvl="8" indent="-457189">
              <a:spcBef>
                <a:spcPts val="1333"/>
              </a:spcBef>
              <a:spcAft>
                <a:spcPts val="1333"/>
              </a:spcAft>
              <a:buSzPts val="1800"/>
              <a:buChar char="■"/>
              <a:defRPr sz="2400"/>
            </a:lvl9pPr>
          </a:lstStyle>
          <a:p>
            <a:endParaRPr/>
          </a:p>
        </p:txBody>
      </p:sp>
      <p:sp>
        <p:nvSpPr>
          <p:cNvPr id="213" name="Google Shape;213;p40"/>
          <p:cNvSpPr/>
          <p:nvPr/>
        </p:nvSpPr>
        <p:spPr>
          <a:xfrm>
            <a:off x="0" y="1167567"/>
            <a:ext cx="12192000" cy="1068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214" name="Google Shape;214;p40"/>
          <p:cNvPicPr preferRelativeResize="0"/>
          <p:nvPr/>
        </p:nvPicPr>
        <p:blipFill>
          <a:blip r:embed="rId2">
            <a:alphaModFix/>
          </a:blip>
          <a:stretch>
            <a:fillRect/>
          </a:stretch>
        </p:blipFill>
        <p:spPr>
          <a:xfrm>
            <a:off x="10754401" y="6091834"/>
            <a:ext cx="1302132" cy="558833"/>
          </a:xfrm>
          <a:prstGeom prst="rect">
            <a:avLst/>
          </a:prstGeom>
          <a:noFill/>
          <a:ln>
            <a:noFill/>
          </a:ln>
        </p:spPr>
      </p:pic>
    </p:spTree>
    <p:extLst>
      <p:ext uri="{BB962C8B-B14F-4D97-AF65-F5344CB8AC3E}">
        <p14:creationId xmlns:p14="http://schemas.microsoft.com/office/powerpoint/2010/main" val="19634277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20. Main point">
  <p:cSld name="20. Main point">
    <p:bg>
      <p:bgPr>
        <a:solidFill>
          <a:schemeClr val="accent6"/>
        </a:solidFill>
        <a:effectLst/>
      </p:bgPr>
    </p:bg>
    <p:spTree>
      <p:nvGrpSpPr>
        <p:cNvPr id="1" name="Shape 215"/>
        <p:cNvGrpSpPr/>
        <p:nvPr/>
      </p:nvGrpSpPr>
      <p:grpSpPr>
        <a:xfrm>
          <a:off x="0" y="0"/>
          <a:ext cx="0" cy="0"/>
          <a:chOff x="0" y="0"/>
          <a:chExt cx="0" cy="0"/>
        </a:xfrm>
      </p:grpSpPr>
      <p:sp>
        <p:nvSpPr>
          <p:cNvPr id="216" name="Google Shape;216;p41"/>
          <p:cNvSpPr txBox="1">
            <a:spLocks noGrp="1"/>
          </p:cNvSpPr>
          <p:nvPr>
            <p:ph type="title"/>
          </p:nvPr>
        </p:nvSpPr>
        <p:spPr>
          <a:xfrm>
            <a:off x="1850800" y="600200"/>
            <a:ext cx="8490400" cy="5454400"/>
          </a:xfrm>
          <a:prstGeom prst="rect">
            <a:avLst/>
          </a:prstGeom>
        </p:spPr>
        <p:txBody>
          <a:bodyPr spcFirstLastPara="1" wrap="square" lIns="0" tIns="91425" rIns="0" bIns="91425" anchor="ctr" anchorCtr="0">
            <a:noAutofit/>
          </a:bodyPr>
          <a:lstStyle>
            <a:lvl1pPr lvl="0">
              <a:spcBef>
                <a:spcPts val="0"/>
              </a:spcBef>
              <a:spcAft>
                <a:spcPts val="0"/>
              </a:spcAft>
              <a:buClr>
                <a:srgbClr val="FFFFFF"/>
              </a:buClr>
              <a:buSzPts val="4800"/>
              <a:buNone/>
              <a:defRPr sz="6400">
                <a:solidFill>
                  <a:srgbClr val="FFFFFF"/>
                </a:solidFill>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pic>
        <p:nvPicPr>
          <p:cNvPr id="217" name="Google Shape;217;p41"/>
          <p:cNvPicPr preferRelativeResize="0"/>
          <p:nvPr/>
        </p:nvPicPr>
        <p:blipFill>
          <a:blip r:embed="rId2">
            <a:alphaModFix/>
          </a:blip>
          <a:stretch>
            <a:fillRect/>
          </a:stretch>
        </p:blipFill>
        <p:spPr>
          <a:xfrm>
            <a:off x="10602868" y="6164899"/>
            <a:ext cx="1325635" cy="569400"/>
          </a:xfrm>
          <a:prstGeom prst="rect">
            <a:avLst/>
          </a:prstGeom>
          <a:noFill/>
          <a:ln>
            <a:noFill/>
          </a:ln>
        </p:spPr>
      </p:pic>
    </p:spTree>
    <p:extLst>
      <p:ext uri="{BB962C8B-B14F-4D97-AF65-F5344CB8AC3E}">
        <p14:creationId xmlns:p14="http://schemas.microsoft.com/office/powerpoint/2010/main" val="30258802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4. Content for Tools">
  <p:cSld name="14. Content for Tools">
    <p:bg>
      <p:bgPr>
        <a:solidFill>
          <a:srgbClr val="FFFFFF"/>
        </a:solidFill>
        <a:effectLst/>
      </p:bgPr>
    </p:bg>
    <p:spTree>
      <p:nvGrpSpPr>
        <p:cNvPr id="1" name="Shape 218"/>
        <p:cNvGrpSpPr/>
        <p:nvPr/>
      </p:nvGrpSpPr>
      <p:grpSpPr>
        <a:xfrm>
          <a:off x="0" y="0"/>
          <a:ext cx="0" cy="0"/>
          <a:chOff x="0" y="0"/>
          <a:chExt cx="0" cy="0"/>
        </a:xfrm>
      </p:grpSpPr>
      <p:sp>
        <p:nvSpPr>
          <p:cNvPr id="219" name="Google Shape;219;p42"/>
          <p:cNvSpPr/>
          <p:nvPr/>
        </p:nvSpPr>
        <p:spPr>
          <a:xfrm>
            <a:off x="5700000" y="3352600"/>
            <a:ext cx="6492000" cy="1528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0" name="Google Shape;220;p42"/>
          <p:cNvSpPr txBox="1">
            <a:spLocks noGrp="1"/>
          </p:cNvSpPr>
          <p:nvPr>
            <p:ph type="body" idx="1"/>
          </p:nvPr>
        </p:nvSpPr>
        <p:spPr>
          <a:xfrm>
            <a:off x="5699800" y="0"/>
            <a:ext cx="6492000" cy="33772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lvl1pPr marL="609585" lvl="0" indent="-558786">
              <a:spcBef>
                <a:spcPts val="0"/>
              </a:spcBef>
              <a:spcAft>
                <a:spcPts val="0"/>
              </a:spcAft>
              <a:buClr>
                <a:srgbClr val="FFFFFF"/>
              </a:buClr>
              <a:buSzPts val="3000"/>
              <a:buChar char="✦"/>
              <a:defRPr>
                <a:solidFill>
                  <a:srgbClr val="FFFFFF"/>
                </a:solidFill>
              </a:defRPr>
            </a:lvl1pPr>
            <a:lvl2pPr marL="1219170" lvl="1" indent="-507987">
              <a:spcBef>
                <a:spcPts val="1333"/>
              </a:spcBef>
              <a:spcAft>
                <a:spcPts val="0"/>
              </a:spcAft>
              <a:buClr>
                <a:srgbClr val="FFFFFF"/>
              </a:buClr>
              <a:buSzPts val="2400"/>
              <a:buChar char="○"/>
              <a:defRPr>
                <a:solidFill>
                  <a:srgbClr val="FFFFFF"/>
                </a:solidFill>
              </a:defRPr>
            </a:lvl2pPr>
            <a:lvl3pPr marL="1828754" lvl="2" indent="-474121">
              <a:spcBef>
                <a:spcPts val="1333"/>
              </a:spcBef>
              <a:spcAft>
                <a:spcPts val="0"/>
              </a:spcAft>
              <a:buClr>
                <a:srgbClr val="FFFFFF"/>
              </a:buClr>
              <a:buSzPts val="2000"/>
              <a:buChar char="■"/>
              <a:defRPr>
                <a:solidFill>
                  <a:srgbClr val="FFFFFF"/>
                </a:solidFill>
              </a:defRPr>
            </a:lvl3pPr>
            <a:lvl4pPr marL="2438339" lvl="3" indent="-440256">
              <a:spcBef>
                <a:spcPts val="1333"/>
              </a:spcBef>
              <a:spcAft>
                <a:spcPts val="0"/>
              </a:spcAft>
              <a:buClr>
                <a:srgbClr val="FFFFFF"/>
              </a:buClr>
              <a:buSzPts val="1600"/>
              <a:buChar char="●"/>
              <a:defRPr>
                <a:solidFill>
                  <a:srgbClr val="FFFFFF"/>
                </a:solidFill>
              </a:defRPr>
            </a:lvl4pPr>
            <a:lvl5pPr marL="3047924" lvl="4" indent="-423323">
              <a:spcBef>
                <a:spcPts val="1333"/>
              </a:spcBef>
              <a:spcAft>
                <a:spcPts val="0"/>
              </a:spcAft>
              <a:buClr>
                <a:srgbClr val="FFFFFF"/>
              </a:buClr>
              <a:buSzPts val="1400"/>
              <a:buChar char="○"/>
              <a:defRPr>
                <a:solidFill>
                  <a:srgbClr val="FFFFFF"/>
                </a:solidFill>
              </a:defRPr>
            </a:lvl5pPr>
            <a:lvl6pPr marL="3657509" lvl="5" indent="-423323">
              <a:spcBef>
                <a:spcPts val="1333"/>
              </a:spcBef>
              <a:spcAft>
                <a:spcPts val="0"/>
              </a:spcAft>
              <a:buClr>
                <a:srgbClr val="FFFFFF"/>
              </a:buClr>
              <a:buSzPts val="1400"/>
              <a:buChar char="■"/>
              <a:defRPr>
                <a:solidFill>
                  <a:srgbClr val="FFFFFF"/>
                </a:solidFill>
              </a:defRPr>
            </a:lvl6pPr>
            <a:lvl7pPr marL="4267093" lvl="6" indent="-423323">
              <a:spcBef>
                <a:spcPts val="1333"/>
              </a:spcBef>
              <a:spcAft>
                <a:spcPts val="0"/>
              </a:spcAft>
              <a:buClr>
                <a:srgbClr val="FFFFFF"/>
              </a:buClr>
              <a:buSzPts val="1400"/>
              <a:buChar char="●"/>
              <a:defRPr>
                <a:solidFill>
                  <a:srgbClr val="FFFFFF"/>
                </a:solidFill>
              </a:defRPr>
            </a:lvl7pPr>
            <a:lvl8pPr marL="4876678" lvl="7" indent="-423323">
              <a:spcBef>
                <a:spcPts val="1333"/>
              </a:spcBef>
              <a:spcAft>
                <a:spcPts val="0"/>
              </a:spcAft>
              <a:buClr>
                <a:srgbClr val="FFFFFF"/>
              </a:buClr>
              <a:buSzPts val="1400"/>
              <a:buChar char="○"/>
              <a:defRPr>
                <a:solidFill>
                  <a:srgbClr val="FFFFFF"/>
                </a:solidFill>
              </a:defRPr>
            </a:lvl8pPr>
            <a:lvl9pPr marL="5486263" lvl="8" indent="-423323">
              <a:spcBef>
                <a:spcPts val="1333"/>
              </a:spcBef>
              <a:spcAft>
                <a:spcPts val="1333"/>
              </a:spcAft>
              <a:buClr>
                <a:srgbClr val="FFFFFF"/>
              </a:buClr>
              <a:buSzPts val="1400"/>
              <a:buChar char="■"/>
              <a:defRPr>
                <a:solidFill>
                  <a:srgbClr val="FFFFFF"/>
                </a:solidFill>
              </a:defRPr>
            </a:lvl9pPr>
          </a:lstStyle>
          <a:p>
            <a:endParaRPr/>
          </a:p>
        </p:txBody>
      </p:sp>
      <p:sp>
        <p:nvSpPr>
          <p:cNvPr id="221" name="Google Shape;221;p42"/>
          <p:cNvSpPr txBox="1">
            <a:spLocks noGrp="1"/>
          </p:cNvSpPr>
          <p:nvPr>
            <p:ph type="body" idx="2"/>
          </p:nvPr>
        </p:nvSpPr>
        <p:spPr>
          <a:xfrm>
            <a:off x="5699800" y="3475500"/>
            <a:ext cx="6492000" cy="3377200"/>
          </a:xfrm>
          <a:prstGeom prst="rect">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t" anchorCtr="0">
            <a:noAutofit/>
          </a:bodyPr>
          <a:lstStyle>
            <a:lvl1pPr marL="609585" lvl="0" indent="-558786">
              <a:spcBef>
                <a:spcPts val="0"/>
              </a:spcBef>
              <a:spcAft>
                <a:spcPts val="0"/>
              </a:spcAft>
              <a:buClr>
                <a:srgbClr val="FFFFFF"/>
              </a:buClr>
              <a:buSzPts val="3000"/>
              <a:buChar char="✦"/>
              <a:defRPr>
                <a:solidFill>
                  <a:srgbClr val="FFFFFF"/>
                </a:solidFill>
              </a:defRPr>
            </a:lvl1pPr>
            <a:lvl2pPr marL="1219170" lvl="1" indent="-507987">
              <a:spcBef>
                <a:spcPts val="1333"/>
              </a:spcBef>
              <a:spcAft>
                <a:spcPts val="0"/>
              </a:spcAft>
              <a:buClr>
                <a:srgbClr val="FFFFFF"/>
              </a:buClr>
              <a:buSzPts val="2400"/>
              <a:buChar char="○"/>
              <a:defRPr>
                <a:solidFill>
                  <a:srgbClr val="FFFFFF"/>
                </a:solidFill>
              </a:defRPr>
            </a:lvl2pPr>
            <a:lvl3pPr marL="1828754" lvl="2" indent="-474121">
              <a:spcBef>
                <a:spcPts val="1333"/>
              </a:spcBef>
              <a:spcAft>
                <a:spcPts val="0"/>
              </a:spcAft>
              <a:buClr>
                <a:srgbClr val="FFFFFF"/>
              </a:buClr>
              <a:buSzPts val="2000"/>
              <a:buChar char="■"/>
              <a:defRPr>
                <a:solidFill>
                  <a:srgbClr val="FFFFFF"/>
                </a:solidFill>
              </a:defRPr>
            </a:lvl3pPr>
            <a:lvl4pPr marL="2438339" lvl="3" indent="-440256">
              <a:spcBef>
                <a:spcPts val="1333"/>
              </a:spcBef>
              <a:spcAft>
                <a:spcPts val="0"/>
              </a:spcAft>
              <a:buClr>
                <a:srgbClr val="FFFFFF"/>
              </a:buClr>
              <a:buSzPts val="1600"/>
              <a:buChar char="●"/>
              <a:defRPr>
                <a:solidFill>
                  <a:srgbClr val="FFFFFF"/>
                </a:solidFill>
              </a:defRPr>
            </a:lvl4pPr>
            <a:lvl5pPr marL="3047924" lvl="4" indent="-423323">
              <a:spcBef>
                <a:spcPts val="1333"/>
              </a:spcBef>
              <a:spcAft>
                <a:spcPts val="0"/>
              </a:spcAft>
              <a:buClr>
                <a:srgbClr val="FFFFFF"/>
              </a:buClr>
              <a:buSzPts val="1400"/>
              <a:buChar char="○"/>
              <a:defRPr>
                <a:solidFill>
                  <a:srgbClr val="FFFFFF"/>
                </a:solidFill>
              </a:defRPr>
            </a:lvl5pPr>
            <a:lvl6pPr marL="3657509" lvl="5" indent="-423323">
              <a:spcBef>
                <a:spcPts val="1333"/>
              </a:spcBef>
              <a:spcAft>
                <a:spcPts val="0"/>
              </a:spcAft>
              <a:buClr>
                <a:srgbClr val="FFFFFF"/>
              </a:buClr>
              <a:buSzPts val="1400"/>
              <a:buChar char="■"/>
              <a:defRPr>
                <a:solidFill>
                  <a:srgbClr val="FFFFFF"/>
                </a:solidFill>
              </a:defRPr>
            </a:lvl6pPr>
            <a:lvl7pPr marL="4267093" lvl="6" indent="-423323">
              <a:spcBef>
                <a:spcPts val="1333"/>
              </a:spcBef>
              <a:spcAft>
                <a:spcPts val="0"/>
              </a:spcAft>
              <a:buClr>
                <a:srgbClr val="FFFFFF"/>
              </a:buClr>
              <a:buSzPts val="1400"/>
              <a:buChar char="●"/>
              <a:defRPr>
                <a:solidFill>
                  <a:srgbClr val="FFFFFF"/>
                </a:solidFill>
              </a:defRPr>
            </a:lvl7pPr>
            <a:lvl8pPr marL="4876678" lvl="7" indent="-423323">
              <a:spcBef>
                <a:spcPts val="1333"/>
              </a:spcBef>
              <a:spcAft>
                <a:spcPts val="0"/>
              </a:spcAft>
              <a:buClr>
                <a:srgbClr val="FFFFFF"/>
              </a:buClr>
              <a:buSzPts val="1400"/>
              <a:buChar char="○"/>
              <a:defRPr>
                <a:solidFill>
                  <a:srgbClr val="FFFFFF"/>
                </a:solidFill>
              </a:defRPr>
            </a:lvl8pPr>
            <a:lvl9pPr marL="5486263" lvl="8" indent="-423323">
              <a:spcBef>
                <a:spcPts val="1333"/>
              </a:spcBef>
              <a:spcAft>
                <a:spcPts val="1333"/>
              </a:spcAft>
              <a:buClr>
                <a:srgbClr val="FFFFFF"/>
              </a:buClr>
              <a:buSzPts val="1400"/>
              <a:buChar char="■"/>
              <a:defRPr>
                <a:solidFill>
                  <a:srgbClr val="FFFFFF"/>
                </a:solidFill>
              </a:defRPr>
            </a:lvl9pPr>
          </a:lstStyle>
          <a:p>
            <a:endParaRPr/>
          </a:p>
        </p:txBody>
      </p:sp>
      <p:sp>
        <p:nvSpPr>
          <p:cNvPr id="222" name="Google Shape;222;p42"/>
          <p:cNvSpPr txBox="1">
            <a:spLocks noGrp="1"/>
          </p:cNvSpPr>
          <p:nvPr>
            <p:ph type="title"/>
          </p:nvPr>
        </p:nvSpPr>
        <p:spPr>
          <a:xfrm>
            <a:off x="415600" y="288567"/>
            <a:ext cx="4970400" cy="763600"/>
          </a:xfrm>
          <a:prstGeom prst="rect">
            <a:avLst/>
          </a:prstGeom>
        </p:spPr>
        <p:txBody>
          <a:bodyPr spcFirstLastPara="1" wrap="square" lIns="0" tIns="91425" rIns="0" bIns="91425" anchor="ctr"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pic>
        <p:nvPicPr>
          <p:cNvPr id="223" name="Google Shape;223;p42"/>
          <p:cNvPicPr preferRelativeResize="0"/>
          <p:nvPr/>
        </p:nvPicPr>
        <p:blipFill>
          <a:blip r:embed="rId2">
            <a:alphaModFix/>
          </a:blip>
          <a:stretch>
            <a:fillRect/>
          </a:stretch>
        </p:blipFill>
        <p:spPr>
          <a:xfrm>
            <a:off x="10602868" y="6164899"/>
            <a:ext cx="1325635" cy="569400"/>
          </a:xfrm>
          <a:prstGeom prst="rect">
            <a:avLst/>
          </a:prstGeom>
          <a:noFill/>
          <a:ln>
            <a:noFill/>
          </a:ln>
        </p:spPr>
      </p:pic>
    </p:spTree>
    <p:extLst>
      <p:ext uri="{BB962C8B-B14F-4D97-AF65-F5344CB8AC3E}">
        <p14:creationId xmlns:p14="http://schemas.microsoft.com/office/powerpoint/2010/main" val="5501823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3. Blank" type="blank">
  <p:cSld name="13. Blank">
    <p:spTree>
      <p:nvGrpSpPr>
        <p:cNvPr id="1" name="Shape 224"/>
        <p:cNvGrpSpPr/>
        <p:nvPr/>
      </p:nvGrpSpPr>
      <p:grpSpPr>
        <a:xfrm>
          <a:off x="0" y="0"/>
          <a:ext cx="0" cy="0"/>
          <a:chOff x="0" y="0"/>
          <a:chExt cx="0" cy="0"/>
        </a:xfrm>
      </p:grpSpPr>
      <p:pic>
        <p:nvPicPr>
          <p:cNvPr id="225" name="Google Shape;225;p43"/>
          <p:cNvPicPr preferRelativeResize="0"/>
          <p:nvPr/>
        </p:nvPicPr>
        <p:blipFill>
          <a:blip r:embed="rId2">
            <a:alphaModFix/>
          </a:blip>
          <a:stretch>
            <a:fillRect/>
          </a:stretch>
        </p:blipFill>
        <p:spPr>
          <a:xfrm>
            <a:off x="10754401" y="6091834"/>
            <a:ext cx="1302132" cy="558833"/>
          </a:xfrm>
          <a:prstGeom prst="rect">
            <a:avLst/>
          </a:prstGeom>
          <a:noFill/>
          <a:ln>
            <a:noFill/>
          </a:ln>
        </p:spPr>
      </p:pic>
    </p:spTree>
    <p:extLst>
      <p:ext uri="{BB962C8B-B14F-4D97-AF65-F5344CB8AC3E}">
        <p14:creationId xmlns:p14="http://schemas.microsoft.com/office/powerpoint/2010/main" val="41645097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5. Break">
  <p:cSld name="15. Break">
    <p:spTree>
      <p:nvGrpSpPr>
        <p:cNvPr id="1" name="Shape 226"/>
        <p:cNvGrpSpPr/>
        <p:nvPr/>
      </p:nvGrpSpPr>
      <p:grpSpPr>
        <a:xfrm>
          <a:off x="0" y="0"/>
          <a:ext cx="0" cy="0"/>
          <a:chOff x="0" y="0"/>
          <a:chExt cx="0" cy="0"/>
        </a:xfrm>
      </p:grpSpPr>
      <p:sp>
        <p:nvSpPr>
          <p:cNvPr id="227" name="Google Shape;227;p44"/>
          <p:cNvSpPr txBox="1"/>
          <p:nvPr/>
        </p:nvSpPr>
        <p:spPr>
          <a:xfrm>
            <a:off x="828833" y="1928467"/>
            <a:ext cx="6282400" cy="3082800"/>
          </a:xfrm>
          <a:prstGeom prst="rect">
            <a:avLst/>
          </a:prstGeom>
          <a:noFill/>
          <a:ln>
            <a:noFill/>
          </a:ln>
        </p:spPr>
        <p:txBody>
          <a:bodyPr spcFirstLastPara="1" wrap="square" lIns="91433" tIns="45700" rIns="91433" bIns="45700" anchor="b" anchorCtr="0">
            <a:noAutofit/>
          </a:bodyPr>
          <a:lstStyle/>
          <a:p>
            <a:pPr marL="0" lvl="0" indent="0" algn="l" rtl="0">
              <a:lnSpc>
                <a:spcPct val="90000"/>
              </a:lnSpc>
              <a:spcBef>
                <a:spcPts val="0"/>
              </a:spcBef>
              <a:spcAft>
                <a:spcPts val="0"/>
              </a:spcAft>
              <a:buNone/>
            </a:pPr>
            <a:r>
              <a:rPr lang="en" sz="6400">
                <a:solidFill>
                  <a:schemeClr val="dk1"/>
                </a:solidFill>
                <a:latin typeface="Open Sans ExtraBold"/>
                <a:ea typeface="Open Sans ExtraBold"/>
                <a:cs typeface="Open Sans ExtraBold"/>
                <a:sym typeface="Open Sans ExtraBold"/>
              </a:rPr>
              <a:t>let’s </a:t>
            </a:r>
            <a:endParaRPr sz="6400">
              <a:solidFill>
                <a:schemeClr val="dk1"/>
              </a:solidFill>
              <a:latin typeface="Open Sans ExtraBold"/>
              <a:ea typeface="Open Sans ExtraBold"/>
              <a:cs typeface="Open Sans ExtraBold"/>
              <a:sym typeface="Open Sans ExtraBold"/>
            </a:endParaRPr>
          </a:p>
          <a:p>
            <a:pPr marL="0" lvl="0" indent="0" algn="l" rtl="0">
              <a:lnSpc>
                <a:spcPct val="90000"/>
              </a:lnSpc>
              <a:spcBef>
                <a:spcPts val="0"/>
              </a:spcBef>
              <a:spcAft>
                <a:spcPts val="0"/>
              </a:spcAft>
              <a:buNone/>
            </a:pPr>
            <a:r>
              <a:rPr lang="en" sz="6400">
                <a:solidFill>
                  <a:schemeClr val="dk1"/>
                </a:solidFill>
                <a:latin typeface="Open Sans ExtraBold"/>
                <a:ea typeface="Open Sans ExtraBold"/>
                <a:cs typeface="Open Sans ExtraBold"/>
                <a:sym typeface="Open Sans ExtraBold"/>
              </a:rPr>
              <a:t>take a break!</a:t>
            </a:r>
            <a:endParaRPr sz="6400">
              <a:solidFill>
                <a:schemeClr val="dk1"/>
              </a:solidFill>
              <a:latin typeface="Open Sans ExtraBold"/>
              <a:ea typeface="Open Sans ExtraBold"/>
              <a:cs typeface="Open Sans ExtraBold"/>
              <a:sym typeface="Open Sans ExtraBold"/>
            </a:endParaRPr>
          </a:p>
        </p:txBody>
      </p:sp>
      <p:pic>
        <p:nvPicPr>
          <p:cNvPr id="228" name="Google Shape;228;p44"/>
          <p:cNvPicPr preferRelativeResize="0"/>
          <p:nvPr/>
        </p:nvPicPr>
        <p:blipFill>
          <a:blip r:embed="rId2">
            <a:alphaModFix/>
          </a:blip>
          <a:stretch>
            <a:fillRect/>
          </a:stretch>
        </p:blipFill>
        <p:spPr>
          <a:xfrm>
            <a:off x="10754401" y="6091834"/>
            <a:ext cx="1302132" cy="558833"/>
          </a:xfrm>
          <a:prstGeom prst="rect">
            <a:avLst/>
          </a:prstGeom>
          <a:noFill/>
          <a:ln>
            <a:noFill/>
          </a:ln>
        </p:spPr>
      </p:pic>
    </p:spTree>
    <p:extLst>
      <p:ext uri="{BB962C8B-B14F-4D97-AF65-F5344CB8AC3E}">
        <p14:creationId xmlns:p14="http://schemas.microsoft.com/office/powerpoint/2010/main" val="31395900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2. Title and Content" type="obj">
  <p:cSld name="12. Title and Content">
    <p:bg>
      <p:bgPr>
        <a:solidFill>
          <a:srgbClr val="FFFFFF"/>
        </a:solidFill>
        <a:effectLst/>
      </p:bgPr>
    </p:bg>
    <p:spTree>
      <p:nvGrpSpPr>
        <p:cNvPr id="1" name="Shape 229"/>
        <p:cNvGrpSpPr/>
        <p:nvPr/>
      </p:nvGrpSpPr>
      <p:grpSpPr>
        <a:xfrm>
          <a:off x="0" y="0"/>
          <a:ext cx="0" cy="0"/>
          <a:chOff x="0" y="0"/>
          <a:chExt cx="0" cy="0"/>
        </a:xfrm>
      </p:grpSpPr>
      <p:sp>
        <p:nvSpPr>
          <p:cNvPr id="230" name="Google Shape;230;p45"/>
          <p:cNvSpPr txBox="1">
            <a:spLocks noGrp="1"/>
          </p:cNvSpPr>
          <p:nvPr>
            <p:ph type="title"/>
          </p:nvPr>
        </p:nvSpPr>
        <p:spPr>
          <a:xfrm>
            <a:off x="415600" y="288567"/>
            <a:ext cx="11360800" cy="763600"/>
          </a:xfrm>
          <a:prstGeom prst="rect">
            <a:avLst/>
          </a:prstGeom>
        </p:spPr>
        <p:txBody>
          <a:bodyPr spcFirstLastPara="1" wrap="square" lIns="0" tIns="91425" rIns="0" bIns="91425" anchor="ctr" anchorCtr="0">
            <a:noAutofit/>
          </a:bodyPr>
          <a:lstStyle>
            <a:lvl1pPr lvl="0" algn="ctr">
              <a:spcBef>
                <a:spcPts val="0"/>
              </a:spcBef>
              <a:spcAft>
                <a:spcPts val="0"/>
              </a:spcAft>
              <a:buClr>
                <a:schemeClr val="dk1"/>
              </a:buClr>
              <a:buSzPts val="3000"/>
              <a:buFont typeface="Open Sans ExtraBold"/>
              <a:buNone/>
              <a:defRPr sz="4000">
                <a:solidFill>
                  <a:schemeClr val="dk1"/>
                </a:solidFill>
                <a:latin typeface="Open Sans ExtraBold"/>
                <a:ea typeface="Open Sans ExtraBold"/>
                <a:cs typeface="Open Sans ExtraBold"/>
                <a:sym typeface="Open Sans ExtraBold"/>
              </a:defRPr>
            </a:lvl1pPr>
            <a:lvl2pPr lvl="1" algn="ctr">
              <a:spcBef>
                <a:spcPts val="0"/>
              </a:spcBef>
              <a:spcAft>
                <a:spcPts val="0"/>
              </a:spcAft>
              <a:buClr>
                <a:schemeClr val="dk1"/>
              </a:buClr>
              <a:buSzPts val="3000"/>
              <a:buFont typeface="Open Sans ExtraBold"/>
              <a:buNone/>
              <a:defRPr sz="4000">
                <a:solidFill>
                  <a:schemeClr val="dk1"/>
                </a:solidFill>
                <a:latin typeface="Open Sans ExtraBold"/>
                <a:ea typeface="Open Sans ExtraBold"/>
                <a:cs typeface="Open Sans ExtraBold"/>
                <a:sym typeface="Open Sans ExtraBold"/>
              </a:defRPr>
            </a:lvl2pPr>
            <a:lvl3pPr lvl="2" algn="ctr">
              <a:spcBef>
                <a:spcPts val="0"/>
              </a:spcBef>
              <a:spcAft>
                <a:spcPts val="0"/>
              </a:spcAft>
              <a:buClr>
                <a:schemeClr val="dk1"/>
              </a:buClr>
              <a:buSzPts val="3000"/>
              <a:buFont typeface="Open Sans ExtraBold"/>
              <a:buNone/>
              <a:defRPr sz="4000">
                <a:solidFill>
                  <a:schemeClr val="dk1"/>
                </a:solidFill>
                <a:latin typeface="Open Sans ExtraBold"/>
                <a:ea typeface="Open Sans ExtraBold"/>
                <a:cs typeface="Open Sans ExtraBold"/>
                <a:sym typeface="Open Sans ExtraBold"/>
              </a:defRPr>
            </a:lvl3pPr>
            <a:lvl4pPr lvl="3" algn="ctr">
              <a:spcBef>
                <a:spcPts val="0"/>
              </a:spcBef>
              <a:spcAft>
                <a:spcPts val="0"/>
              </a:spcAft>
              <a:buClr>
                <a:schemeClr val="dk1"/>
              </a:buClr>
              <a:buSzPts val="3000"/>
              <a:buFont typeface="Open Sans ExtraBold"/>
              <a:buNone/>
              <a:defRPr sz="4000">
                <a:solidFill>
                  <a:schemeClr val="dk1"/>
                </a:solidFill>
                <a:latin typeface="Open Sans ExtraBold"/>
                <a:ea typeface="Open Sans ExtraBold"/>
                <a:cs typeface="Open Sans ExtraBold"/>
                <a:sym typeface="Open Sans ExtraBold"/>
              </a:defRPr>
            </a:lvl4pPr>
            <a:lvl5pPr lvl="4" algn="ctr">
              <a:spcBef>
                <a:spcPts val="0"/>
              </a:spcBef>
              <a:spcAft>
                <a:spcPts val="0"/>
              </a:spcAft>
              <a:buClr>
                <a:schemeClr val="dk1"/>
              </a:buClr>
              <a:buSzPts val="3000"/>
              <a:buFont typeface="Open Sans ExtraBold"/>
              <a:buNone/>
              <a:defRPr sz="4000">
                <a:solidFill>
                  <a:schemeClr val="dk1"/>
                </a:solidFill>
                <a:latin typeface="Open Sans ExtraBold"/>
                <a:ea typeface="Open Sans ExtraBold"/>
                <a:cs typeface="Open Sans ExtraBold"/>
                <a:sym typeface="Open Sans ExtraBold"/>
              </a:defRPr>
            </a:lvl5pPr>
            <a:lvl6pPr lvl="5" algn="ctr">
              <a:spcBef>
                <a:spcPts val="0"/>
              </a:spcBef>
              <a:spcAft>
                <a:spcPts val="0"/>
              </a:spcAft>
              <a:buClr>
                <a:schemeClr val="dk1"/>
              </a:buClr>
              <a:buSzPts val="3000"/>
              <a:buFont typeface="Open Sans ExtraBold"/>
              <a:buNone/>
              <a:defRPr sz="4000">
                <a:solidFill>
                  <a:schemeClr val="dk1"/>
                </a:solidFill>
                <a:latin typeface="Open Sans ExtraBold"/>
                <a:ea typeface="Open Sans ExtraBold"/>
                <a:cs typeface="Open Sans ExtraBold"/>
                <a:sym typeface="Open Sans ExtraBold"/>
              </a:defRPr>
            </a:lvl6pPr>
            <a:lvl7pPr lvl="6" algn="ctr">
              <a:spcBef>
                <a:spcPts val="0"/>
              </a:spcBef>
              <a:spcAft>
                <a:spcPts val="0"/>
              </a:spcAft>
              <a:buClr>
                <a:schemeClr val="dk1"/>
              </a:buClr>
              <a:buSzPts val="3000"/>
              <a:buFont typeface="Open Sans ExtraBold"/>
              <a:buNone/>
              <a:defRPr sz="4000">
                <a:solidFill>
                  <a:schemeClr val="dk1"/>
                </a:solidFill>
                <a:latin typeface="Open Sans ExtraBold"/>
                <a:ea typeface="Open Sans ExtraBold"/>
                <a:cs typeface="Open Sans ExtraBold"/>
                <a:sym typeface="Open Sans ExtraBold"/>
              </a:defRPr>
            </a:lvl7pPr>
            <a:lvl8pPr lvl="7" algn="ctr">
              <a:spcBef>
                <a:spcPts val="0"/>
              </a:spcBef>
              <a:spcAft>
                <a:spcPts val="0"/>
              </a:spcAft>
              <a:buClr>
                <a:schemeClr val="dk1"/>
              </a:buClr>
              <a:buSzPts val="3000"/>
              <a:buFont typeface="Open Sans ExtraBold"/>
              <a:buNone/>
              <a:defRPr sz="4000">
                <a:solidFill>
                  <a:schemeClr val="dk1"/>
                </a:solidFill>
                <a:latin typeface="Open Sans ExtraBold"/>
                <a:ea typeface="Open Sans ExtraBold"/>
                <a:cs typeface="Open Sans ExtraBold"/>
                <a:sym typeface="Open Sans ExtraBold"/>
              </a:defRPr>
            </a:lvl8pPr>
            <a:lvl9pPr lvl="8" algn="ctr">
              <a:spcBef>
                <a:spcPts val="0"/>
              </a:spcBef>
              <a:spcAft>
                <a:spcPts val="0"/>
              </a:spcAft>
              <a:buClr>
                <a:schemeClr val="dk1"/>
              </a:buClr>
              <a:buSzPts val="3000"/>
              <a:buFont typeface="Open Sans ExtraBold"/>
              <a:buNone/>
              <a:defRPr sz="4000">
                <a:solidFill>
                  <a:schemeClr val="dk1"/>
                </a:solidFill>
                <a:latin typeface="Open Sans ExtraBold"/>
                <a:ea typeface="Open Sans ExtraBold"/>
                <a:cs typeface="Open Sans ExtraBold"/>
                <a:sym typeface="Open Sans ExtraBold"/>
              </a:defRPr>
            </a:lvl9pPr>
          </a:lstStyle>
          <a:p>
            <a:endParaRPr/>
          </a:p>
        </p:txBody>
      </p:sp>
      <p:pic>
        <p:nvPicPr>
          <p:cNvPr id="231" name="Google Shape;231;p45"/>
          <p:cNvPicPr preferRelativeResize="0"/>
          <p:nvPr/>
        </p:nvPicPr>
        <p:blipFill>
          <a:blip r:embed="rId2">
            <a:alphaModFix/>
          </a:blip>
          <a:stretch>
            <a:fillRect/>
          </a:stretch>
        </p:blipFill>
        <p:spPr>
          <a:xfrm>
            <a:off x="10754401" y="6091834"/>
            <a:ext cx="1302132" cy="558833"/>
          </a:xfrm>
          <a:prstGeom prst="rect">
            <a:avLst/>
          </a:prstGeom>
          <a:noFill/>
          <a:ln>
            <a:noFill/>
          </a:ln>
        </p:spPr>
      </p:pic>
    </p:spTree>
    <p:extLst>
      <p:ext uri="{BB962C8B-B14F-4D97-AF65-F5344CB8AC3E}">
        <p14:creationId xmlns:p14="http://schemas.microsoft.com/office/powerpoint/2010/main" val="5432532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13. Prompt Question 2">
  <p:cSld name="13. Prompt Question 2">
    <p:bg>
      <p:bgPr>
        <a:solidFill>
          <a:schemeClr val="accent1"/>
        </a:solidFill>
        <a:effectLst/>
      </p:bgPr>
    </p:bg>
    <p:spTree>
      <p:nvGrpSpPr>
        <p:cNvPr id="1" name="Shape 232"/>
        <p:cNvGrpSpPr/>
        <p:nvPr/>
      </p:nvGrpSpPr>
      <p:grpSpPr>
        <a:xfrm>
          <a:off x="0" y="0"/>
          <a:ext cx="0" cy="0"/>
          <a:chOff x="0" y="0"/>
          <a:chExt cx="0" cy="0"/>
        </a:xfrm>
      </p:grpSpPr>
      <p:sp>
        <p:nvSpPr>
          <p:cNvPr id="233" name="Google Shape;233;p46"/>
          <p:cNvSpPr txBox="1">
            <a:spLocks noGrp="1"/>
          </p:cNvSpPr>
          <p:nvPr>
            <p:ph type="subTitle" idx="1"/>
          </p:nvPr>
        </p:nvSpPr>
        <p:spPr>
          <a:xfrm>
            <a:off x="1208600" y="1469400"/>
            <a:ext cx="9774800" cy="39192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FFFFFF"/>
              </a:buClr>
              <a:buSzPts val="3600"/>
              <a:buNone/>
              <a:defRPr sz="4800">
                <a:solidFill>
                  <a:srgbClr val="FFFFFF"/>
                </a:solidFill>
              </a:defRPr>
            </a:lvl1pPr>
            <a:lvl2pPr lvl="1">
              <a:spcBef>
                <a:spcPts val="1333"/>
              </a:spcBef>
              <a:spcAft>
                <a:spcPts val="0"/>
              </a:spcAft>
              <a:buSzPts val="2400"/>
              <a:buNone/>
              <a:defRPr/>
            </a:lvl2pPr>
            <a:lvl3pPr lvl="2">
              <a:spcBef>
                <a:spcPts val="1333"/>
              </a:spcBef>
              <a:spcAft>
                <a:spcPts val="0"/>
              </a:spcAft>
              <a:buSzPts val="2000"/>
              <a:buNone/>
              <a:defRPr/>
            </a:lvl3pPr>
            <a:lvl4pPr lvl="3">
              <a:spcBef>
                <a:spcPts val="1333"/>
              </a:spcBef>
              <a:spcAft>
                <a:spcPts val="0"/>
              </a:spcAft>
              <a:buSzPts val="1600"/>
              <a:buNone/>
              <a:defRPr/>
            </a:lvl4pPr>
            <a:lvl5pPr lvl="4">
              <a:spcBef>
                <a:spcPts val="1333"/>
              </a:spcBef>
              <a:spcAft>
                <a:spcPts val="0"/>
              </a:spcAft>
              <a:buSzPts val="1400"/>
              <a:buNone/>
              <a:defRPr/>
            </a:lvl5pPr>
            <a:lvl6pPr lvl="5">
              <a:spcBef>
                <a:spcPts val="1333"/>
              </a:spcBef>
              <a:spcAft>
                <a:spcPts val="0"/>
              </a:spcAft>
              <a:buSzPts val="1400"/>
              <a:buNone/>
              <a:defRPr/>
            </a:lvl6pPr>
            <a:lvl7pPr lvl="6">
              <a:spcBef>
                <a:spcPts val="1333"/>
              </a:spcBef>
              <a:spcAft>
                <a:spcPts val="0"/>
              </a:spcAft>
              <a:buSzPts val="1400"/>
              <a:buNone/>
              <a:defRPr/>
            </a:lvl7pPr>
            <a:lvl8pPr lvl="7">
              <a:spcBef>
                <a:spcPts val="1333"/>
              </a:spcBef>
              <a:spcAft>
                <a:spcPts val="0"/>
              </a:spcAft>
              <a:buSzPts val="1400"/>
              <a:buNone/>
              <a:defRPr/>
            </a:lvl8pPr>
            <a:lvl9pPr lvl="8">
              <a:spcBef>
                <a:spcPts val="1333"/>
              </a:spcBef>
              <a:spcAft>
                <a:spcPts val="1333"/>
              </a:spcAft>
              <a:buSzPts val="1400"/>
              <a:buNone/>
              <a:defRPr/>
            </a:lvl9pPr>
          </a:lstStyle>
          <a:p>
            <a:endParaRPr/>
          </a:p>
        </p:txBody>
      </p:sp>
      <p:pic>
        <p:nvPicPr>
          <p:cNvPr id="234" name="Google Shape;234;p46"/>
          <p:cNvPicPr preferRelativeResize="0"/>
          <p:nvPr/>
        </p:nvPicPr>
        <p:blipFill>
          <a:blip r:embed="rId2">
            <a:alphaModFix/>
          </a:blip>
          <a:stretch>
            <a:fillRect/>
          </a:stretch>
        </p:blipFill>
        <p:spPr>
          <a:xfrm>
            <a:off x="10602868" y="6164899"/>
            <a:ext cx="1325635" cy="569400"/>
          </a:xfrm>
          <a:prstGeom prst="rect">
            <a:avLst/>
          </a:prstGeom>
          <a:noFill/>
          <a:ln>
            <a:noFill/>
          </a:ln>
        </p:spPr>
      </p:pic>
    </p:spTree>
    <p:extLst>
      <p:ext uri="{BB962C8B-B14F-4D97-AF65-F5344CB8AC3E}">
        <p14:creationId xmlns:p14="http://schemas.microsoft.com/office/powerpoint/2010/main" val="11909768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35"/>
        <p:cNvGrpSpPr/>
        <p:nvPr/>
      </p:nvGrpSpPr>
      <p:grpSpPr>
        <a:xfrm>
          <a:off x="0" y="0"/>
          <a:ext cx="0" cy="0"/>
          <a:chOff x="0" y="0"/>
          <a:chExt cx="0" cy="0"/>
        </a:xfrm>
      </p:grpSpPr>
      <p:sp>
        <p:nvSpPr>
          <p:cNvPr id="236" name="Google Shape;236;p47"/>
          <p:cNvSpPr txBox="1">
            <a:spLocks noGrp="1"/>
          </p:cNvSpPr>
          <p:nvPr>
            <p:ph type="title"/>
          </p:nvPr>
        </p:nvSpPr>
        <p:spPr>
          <a:xfrm>
            <a:off x="415600" y="288567"/>
            <a:ext cx="11360800" cy="763600"/>
          </a:xfrm>
          <a:prstGeom prst="rect">
            <a:avLst/>
          </a:prstGeom>
          <a:noFill/>
          <a:ln>
            <a:noFill/>
          </a:ln>
        </p:spPr>
        <p:txBody>
          <a:bodyPr spcFirstLastPara="1" wrap="square" lIns="0" tIns="91425" rIns="0" bIns="91425" anchor="ctr" anchorCtr="0">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a:endParaRPr/>
          </a:p>
        </p:txBody>
      </p:sp>
      <p:sp>
        <p:nvSpPr>
          <p:cNvPr id="237" name="Google Shape;237;p47"/>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609585" lvl="0" indent="-558786" algn="l">
              <a:lnSpc>
                <a:spcPct val="115000"/>
              </a:lnSpc>
              <a:spcBef>
                <a:spcPts val="0"/>
              </a:spcBef>
              <a:spcAft>
                <a:spcPts val="0"/>
              </a:spcAft>
              <a:buSzPts val="3000"/>
              <a:buChar char="●"/>
              <a:defRPr/>
            </a:lvl1pPr>
            <a:lvl2pPr marL="1219170" lvl="1" indent="-507987" algn="l">
              <a:lnSpc>
                <a:spcPct val="115000"/>
              </a:lnSpc>
              <a:spcBef>
                <a:spcPts val="1333"/>
              </a:spcBef>
              <a:spcAft>
                <a:spcPts val="0"/>
              </a:spcAft>
              <a:buSzPts val="2400"/>
              <a:buChar char="○"/>
              <a:defRPr/>
            </a:lvl2pPr>
            <a:lvl3pPr marL="1828754" lvl="2" indent="-474121" algn="l">
              <a:lnSpc>
                <a:spcPct val="115000"/>
              </a:lnSpc>
              <a:spcBef>
                <a:spcPts val="1333"/>
              </a:spcBef>
              <a:spcAft>
                <a:spcPts val="0"/>
              </a:spcAft>
              <a:buSzPts val="2000"/>
              <a:buChar char="■"/>
              <a:defRPr/>
            </a:lvl3pPr>
            <a:lvl4pPr marL="2438339" lvl="3" indent="-440256" algn="l">
              <a:lnSpc>
                <a:spcPct val="115000"/>
              </a:lnSpc>
              <a:spcBef>
                <a:spcPts val="1333"/>
              </a:spcBef>
              <a:spcAft>
                <a:spcPts val="0"/>
              </a:spcAft>
              <a:buSzPts val="1600"/>
              <a:buChar char="●"/>
              <a:defRPr/>
            </a:lvl4pPr>
            <a:lvl5pPr marL="3047924" lvl="4" indent="-423323" algn="l">
              <a:lnSpc>
                <a:spcPct val="115000"/>
              </a:lnSpc>
              <a:spcBef>
                <a:spcPts val="1333"/>
              </a:spcBef>
              <a:spcAft>
                <a:spcPts val="0"/>
              </a:spcAft>
              <a:buSzPts val="1400"/>
              <a:buChar char="○"/>
              <a:defRPr/>
            </a:lvl5pPr>
            <a:lvl6pPr marL="3657509" lvl="5" indent="-423323" algn="l">
              <a:lnSpc>
                <a:spcPct val="115000"/>
              </a:lnSpc>
              <a:spcBef>
                <a:spcPts val="1333"/>
              </a:spcBef>
              <a:spcAft>
                <a:spcPts val="0"/>
              </a:spcAft>
              <a:buSzPts val="1400"/>
              <a:buChar char="■"/>
              <a:defRPr/>
            </a:lvl6pPr>
            <a:lvl7pPr marL="4267093" lvl="6" indent="-423323" algn="l">
              <a:lnSpc>
                <a:spcPct val="115000"/>
              </a:lnSpc>
              <a:spcBef>
                <a:spcPts val="1333"/>
              </a:spcBef>
              <a:spcAft>
                <a:spcPts val="0"/>
              </a:spcAft>
              <a:buSzPts val="1400"/>
              <a:buChar char="●"/>
              <a:defRPr/>
            </a:lvl7pPr>
            <a:lvl8pPr marL="4876678" lvl="7" indent="-423323" algn="l">
              <a:lnSpc>
                <a:spcPct val="115000"/>
              </a:lnSpc>
              <a:spcBef>
                <a:spcPts val="1333"/>
              </a:spcBef>
              <a:spcAft>
                <a:spcPts val="0"/>
              </a:spcAft>
              <a:buSzPts val="1400"/>
              <a:buChar char="○"/>
              <a:defRPr/>
            </a:lvl8pPr>
            <a:lvl9pPr marL="5486263" lvl="8" indent="-423323" algn="l">
              <a:lnSpc>
                <a:spcPct val="115000"/>
              </a:lnSpc>
              <a:spcBef>
                <a:spcPts val="1333"/>
              </a:spcBef>
              <a:spcAft>
                <a:spcPts val="1333"/>
              </a:spcAft>
              <a:buSzPts val="1400"/>
              <a:buChar char="■"/>
              <a:defRPr/>
            </a:lvl9pPr>
          </a:lstStyle>
          <a:p>
            <a:endParaRPr/>
          </a:p>
        </p:txBody>
      </p:sp>
      <p:sp>
        <p:nvSpPr>
          <p:cNvPr id="238" name="Google Shape;238;p47"/>
          <p:cNvSpPr txBox="1">
            <a:spLocks noGrp="1"/>
          </p:cNvSpPr>
          <p:nvPr>
            <p:ph type="dt" idx="10"/>
          </p:nvPr>
        </p:nvSpPr>
        <p:spPr>
          <a:xfrm>
            <a:off x="0" y="0"/>
            <a:ext cx="4000000" cy="40000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9pPr>
          </a:lstStyle>
          <a:p>
            <a:endParaRPr/>
          </a:p>
        </p:txBody>
      </p:sp>
      <p:sp>
        <p:nvSpPr>
          <p:cNvPr id="239" name="Google Shape;239;p47"/>
          <p:cNvSpPr txBox="1">
            <a:spLocks noGrp="1"/>
          </p:cNvSpPr>
          <p:nvPr>
            <p:ph type="ftr" idx="11"/>
          </p:nvPr>
        </p:nvSpPr>
        <p:spPr>
          <a:xfrm>
            <a:off x="0" y="0"/>
            <a:ext cx="4000000" cy="40000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9pPr>
          </a:lstStyle>
          <a:p>
            <a:endParaRPr/>
          </a:p>
        </p:txBody>
      </p:sp>
      <p:sp>
        <p:nvSpPr>
          <p:cNvPr id="240" name="Google Shape;240;p47"/>
          <p:cNvSpPr txBox="1">
            <a:spLocks noGrp="1"/>
          </p:cNvSpPr>
          <p:nvPr>
            <p:ph type="sldNum" idx="12"/>
          </p:nvPr>
        </p:nvSpPr>
        <p:spPr>
          <a:xfrm>
            <a:off x="8610600" y="6356351"/>
            <a:ext cx="2743200" cy="3652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a:p>
        </p:txBody>
      </p:sp>
      <p:pic>
        <p:nvPicPr>
          <p:cNvPr id="241" name="Google Shape;241;p47"/>
          <p:cNvPicPr preferRelativeResize="0"/>
          <p:nvPr/>
        </p:nvPicPr>
        <p:blipFill rotWithShape="1">
          <a:blip r:embed="rId2">
            <a:alphaModFix/>
          </a:blip>
          <a:srcRect/>
          <a:stretch/>
        </p:blipFill>
        <p:spPr>
          <a:xfrm>
            <a:off x="10734675" y="6089983"/>
            <a:ext cx="1238251" cy="532736"/>
          </a:xfrm>
          <a:prstGeom prst="rect">
            <a:avLst/>
          </a:prstGeom>
          <a:noFill/>
          <a:ln>
            <a:noFill/>
          </a:ln>
        </p:spPr>
      </p:pic>
    </p:spTree>
    <p:extLst>
      <p:ext uri="{BB962C8B-B14F-4D97-AF65-F5344CB8AC3E}">
        <p14:creationId xmlns:p14="http://schemas.microsoft.com/office/powerpoint/2010/main" val="3085651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2C0F9E-E511-106B-765A-21E908C8A8E1}"/>
              </a:ext>
            </a:extLst>
          </p:cNvPr>
          <p:cNvSpPr>
            <a:spLocks noGrp="1"/>
          </p:cNvSpPr>
          <p:nvPr>
            <p:ph type="dt" sz="half" idx="10"/>
          </p:nvPr>
        </p:nvSpPr>
        <p:spPr/>
        <p:txBody>
          <a:bodyPr/>
          <a:lstStyle/>
          <a:p>
            <a:fld id="{54F3EF93-0058-4998-B2E7-C4FD15A49767}" type="datetimeFigureOut">
              <a:rPr lang="en-US" smtClean="0"/>
              <a:t>1/16/2026</a:t>
            </a:fld>
            <a:endParaRPr lang="en-US"/>
          </a:p>
        </p:txBody>
      </p:sp>
      <p:sp>
        <p:nvSpPr>
          <p:cNvPr id="4" name="Slide Number Placeholder 3">
            <a:extLst>
              <a:ext uri="{FF2B5EF4-FFF2-40B4-BE49-F238E27FC236}">
                <a16:creationId xmlns:a16="http://schemas.microsoft.com/office/drawing/2014/main" id="{73FB50F0-52FE-D1B9-8144-BE0AD5835574}"/>
              </a:ext>
            </a:extLst>
          </p:cNvPr>
          <p:cNvSpPr>
            <a:spLocks noGrp="1"/>
          </p:cNvSpPr>
          <p:nvPr>
            <p:ph type="sldNum" sz="quarter" idx="12"/>
          </p:nvPr>
        </p:nvSpPr>
        <p:spPr/>
        <p:txBody>
          <a:bodyPr/>
          <a:lstStyle/>
          <a:p>
            <a:fld id="{7CC9AC39-4408-42C7-8C61-D0F93E843797}" type="slidenum">
              <a:rPr lang="en-US" smtClean="0"/>
              <a:t>‹#›</a:t>
            </a:fld>
            <a:endParaRPr lang="en-US"/>
          </a:p>
        </p:txBody>
      </p:sp>
      <p:pic>
        <p:nvPicPr>
          <p:cNvPr id="5" name="Picture 4" descr="A black background with blue letters&#10;&#10;Description automatically generated">
            <a:extLst>
              <a:ext uri="{FF2B5EF4-FFF2-40B4-BE49-F238E27FC236}">
                <a16:creationId xmlns:a16="http://schemas.microsoft.com/office/drawing/2014/main" id="{CEBF7726-6B3B-605D-25F6-813350885EFA}"/>
              </a:ext>
            </a:extLst>
          </p:cNvPr>
          <p:cNvPicPr>
            <a:picLocks noChangeAspect="1"/>
          </p:cNvPicPr>
          <p:nvPr userDrawn="1"/>
        </p:nvPicPr>
        <p:blipFill>
          <a:blip r:embed="rId2"/>
          <a:stretch>
            <a:fillRect/>
          </a:stretch>
        </p:blipFill>
        <p:spPr>
          <a:xfrm>
            <a:off x="4600031" y="6253013"/>
            <a:ext cx="2991937" cy="567881"/>
          </a:xfrm>
          <a:prstGeom prst="rect">
            <a:avLst/>
          </a:prstGeom>
        </p:spPr>
      </p:pic>
    </p:spTree>
    <p:extLst>
      <p:ext uri="{BB962C8B-B14F-4D97-AF65-F5344CB8AC3E}">
        <p14:creationId xmlns:p14="http://schemas.microsoft.com/office/powerpoint/2010/main" val="838550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88A7D80F-BEB7-4872-B687-95DDC736A103}" type="datetimeFigureOut">
              <a:rPr lang="en-US" smtClean="0"/>
              <a:t>1/16/2026</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FCA0A8D4-3F96-4431-94F4-A797428E495A}" type="slidenum">
              <a:rPr lang="en-US" smtClean="0"/>
              <a:t>‹#›</a:t>
            </a:fld>
            <a:endParaRPr lang="en-US"/>
          </a:p>
        </p:txBody>
      </p:sp>
    </p:spTree>
    <p:extLst>
      <p:ext uri="{BB962C8B-B14F-4D97-AF65-F5344CB8AC3E}">
        <p14:creationId xmlns:p14="http://schemas.microsoft.com/office/powerpoint/2010/main" val="2991972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A7D80F-BEB7-4872-B687-95DDC736A103}" type="datetimeFigureOut">
              <a:rPr lang="en-US" smtClean="0"/>
              <a:t>1/16/2026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A0A8D4-3F96-4431-94F4-A797428E495A}" type="slidenum">
              <a:rPr lang="en-US" smtClean="0"/>
              <a:t>‹#›</a:t>
            </a:fld>
            <a:endParaRPr lang="en-US"/>
          </a:p>
        </p:txBody>
      </p:sp>
    </p:spTree>
    <p:extLst>
      <p:ext uri="{BB962C8B-B14F-4D97-AF65-F5344CB8AC3E}">
        <p14:creationId xmlns:p14="http://schemas.microsoft.com/office/powerpoint/2010/main" val="3097088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88A7D80F-BEB7-4872-B687-95DDC736A103}" type="datetimeFigureOut">
              <a:rPr lang="en-US" smtClean="0"/>
              <a:t>1/16/2026</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FCA0A8D4-3F96-4431-94F4-A797428E495A}" type="slidenum">
              <a:rPr lang="en-US" smtClean="0"/>
              <a:t>‹#›</a:t>
            </a:fld>
            <a:endParaRPr lang="en-US"/>
          </a:p>
        </p:txBody>
      </p:sp>
    </p:spTree>
    <p:extLst>
      <p:ext uri="{BB962C8B-B14F-4D97-AF65-F5344CB8AC3E}">
        <p14:creationId xmlns:p14="http://schemas.microsoft.com/office/powerpoint/2010/main" val="2117719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04672" y="320040"/>
            <a:ext cx="3657600" cy="320040"/>
          </a:xfrm>
        </p:spPr>
        <p:txBody>
          <a:bodyPr/>
          <a:lstStyle/>
          <a:p>
            <a:fld id="{88A7D80F-BEB7-4872-B687-95DDC736A103}" type="datetimeFigureOut">
              <a:rPr lang="en-US" smtClean="0"/>
              <a:t>1/16/2026</a:t>
            </a:fld>
            <a:endParaRPr lang="en-US"/>
          </a:p>
        </p:txBody>
      </p:sp>
      <p:sp>
        <p:nvSpPr>
          <p:cNvPr id="6" name="Footer Placeholder 5"/>
          <p:cNvSpPr>
            <a:spLocks noGrp="1"/>
          </p:cNvSpPr>
          <p:nvPr>
            <p:ph type="ftr" sz="quarter" idx="11"/>
          </p:nvPr>
        </p:nvSpPr>
        <p:spPr>
          <a:xfrm>
            <a:off x="804672" y="6227064"/>
            <a:ext cx="10588752" cy="320040"/>
          </a:xfrm>
        </p:spPr>
        <p:txBody>
          <a:bodyPr/>
          <a:lstStyle/>
          <a:p>
            <a:endParaRPr lang="en-US"/>
          </a:p>
        </p:txBody>
      </p:sp>
      <p:sp>
        <p:nvSpPr>
          <p:cNvPr id="7" name="Slide Number Placeholder 6"/>
          <p:cNvSpPr>
            <a:spLocks noGrp="1"/>
          </p:cNvSpPr>
          <p:nvPr>
            <p:ph type="sldNum" sz="quarter" idx="12"/>
          </p:nvPr>
        </p:nvSpPr>
        <p:spPr>
          <a:xfrm>
            <a:off x="10469880" y="320040"/>
            <a:ext cx="914400" cy="320040"/>
          </a:xfrm>
        </p:spPr>
        <p:txBody>
          <a:bodyPr/>
          <a:lstStyle/>
          <a:p>
            <a:fld id="{FCA0A8D4-3F96-4431-94F4-A797428E495A}" type="slidenum">
              <a:rPr lang="en-US" smtClean="0"/>
              <a:t>‹#›</a:t>
            </a:fld>
            <a:endParaRPr lang="en-US"/>
          </a:p>
        </p:txBody>
      </p:sp>
    </p:spTree>
    <p:extLst>
      <p:ext uri="{BB962C8B-B14F-4D97-AF65-F5344CB8AC3E}">
        <p14:creationId xmlns:p14="http://schemas.microsoft.com/office/powerpoint/2010/main" val="8047643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slideLayout" Target="../slideLayouts/slideLayout42.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29" Type="http://schemas.openxmlformats.org/officeDocument/2006/relationships/slideLayout" Target="../slideLayouts/slideLayout45.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32" Type="http://schemas.openxmlformats.org/officeDocument/2006/relationships/theme" Target="../theme/theme3.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28" Type="http://schemas.openxmlformats.org/officeDocument/2006/relationships/slideLayout" Target="../slideLayouts/slideLayout44.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31" Type="http://schemas.openxmlformats.org/officeDocument/2006/relationships/slideLayout" Target="../slideLayouts/slideLayout47.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slideLayout" Target="../slideLayouts/slideLayout43.xml"/><Relationship Id="rId30"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D26956-47B4-596B-34B4-03642BC51D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D0C026-4D0E-2043-B5A9-63551EB5C5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D81F4C5-50DE-AEC9-AB54-ECD7BEEAF3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F3EF93-0058-4998-B2E7-C4FD15A49767}" type="datetimeFigureOut">
              <a:rPr lang="en-US" smtClean="0"/>
              <a:t>1/16/2026</a:t>
            </a:fld>
            <a:endParaRPr lang="en-US"/>
          </a:p>
        </p:txBody>
      </p:sp>
      <p:sp>
        <p:nvSpPr>
          <p:cNvPr id="5" name="Footer Placeholder 4">
            <a:extLst>
              <a:ext uri="{FF2B5EF4-FFF2-40B4-BE49-F238E27FC236}">
                <a16:creationId xmlns:a16="http://schemas.microsoft.com/office/drawing/2014/main" id="{D639B90F-D91C-FB89-6801-F6F73D2FD6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MNVOTES.GOV</a:t>
            </a:r>
          </a:p>
        </p:txBody>
      </p:sp>
      <p:sp>
        <p:nvSpPr>
          <p:cNvPr id="6" name="Slide Number Placeholder 5">
            <a:extLst>
              <a:ext uri="{FF2B5EF4-FFF2-40B4-BE49-F238E27FC236}">
                <a16:creationId xmlns:a16="http://schemas.microsoft.com/office/drawing/2014/main" id="{467697E5-908D-97F6-76B9-C46581FCFE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C9AC39-4408-42C7-8C61-D0F93E843797}" type="slidenum">
              <a:rPr lang="en-US" smtClean="0"/>
              <a:t>‹#›</a:t>
            </a:fld>
            <a:endParaRPr lang="en-US"/>
          </a:p>
        </p:txBody>
      </p:sp>
    </p:spTree>
    <p:extLst>
      <p:ext uri="{BB962C8B-B14F-4D97-AF65-F5344CB8AC3E}">
        <p14:creationId xmlns:p14="http://schemas.microsoft.com/office/powerpoint/2010/main" val="164043370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9" r:id="rId3"/>
    <p:sldLayoutId id="2147483708" r:id="rId4"/>
    <p:sldLayoutId id="2147483707"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88A7D80F-BEB7-4872-B687-95DDC736A103}" type="datetimeFigureOut">
              <a:rPr lang="en-US" smtClean="0"/>
              <a:t>1/16/2026</a:t>
            </a:fld>
            <a:endParaRPr 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FCA0A8D4-3F96-4431-94F4-A797428E495A}" type="slidenum">
              <a:rPr lang="en-US" smtClean="0"/>
              <a:t>‹#›</a:t>
            </a:fld>
            <a:endParaRPr lang="en-US"/>
          </a:p>
        </p:txBody>
      </p:sp>
    </p:spTree>
    <p:extLst>
      <p:ext uri="{BB962C8B-B14F-4D97-AF65-F5344CB8AC3E}">
        <p14:creationId xmlns:p14="http://schemas.microsoft.com/office/powerpoint/2010/main" val="325295435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415600" y="288567"/>
            <a:ext cx="11360800" cy="763600"/>
          </a:xfrm>
          <a:prstGeom prst="rect">
            <a:avLst/>
          </a:prstGeom>
          <a:noFill/>
          <a:ln>
            <a:noFill/>
          </a:ln>
        </p:spPr>
        <p:txBody>
          <a:bodyPr spcFirstLastPara="1" wrap="square" lIns="0" tIns="91425" rIns="0" bIns="91425" anchor="ctr" anchorCtr="0">
            <a:noAutofit/>
          </a:bodyPr>
          <a:lstStyle>
            <a:lvl1pPr lvl="0" algn="ctr">
              <a:spcBef>
                <a:spcPts val="0"/>
              </a:spcBef>
              <a:spcAft>
                <a:spcPts val="0"/>
              </a:spcAft>
              <a:buClr>
                <a:schemeClr val="dk1"/>
              </a:buClr>
              <a:buSzPts val="3000"/>
              <a:buFont typeface="Open Sans ExtraBold"/>
              <a:buNone/>
              <a:defRPr sz="3000">
                <a:solidFill>
                  <a:schemeClr val="dk1"/>
                </a:solidFill>
                <a:latin typeface="Open Sans ExtraBold"/>
                <a:ea typeface="Open Sans ExtraBold"/>
                <a:cs typeface="Open Sans ExtraBold"/>
                <a:sym typeface="Open Sans ExtraBold"/>
              </a:defRPr>
            </a:lvl1pPr>
            <a:lvl2pPr lvl="1" algn="ctr">
              <a:spcBef>
                <a:spcPts val="0"/>
              </a:spcBef>
              <a:spcAft>
                <a:spcPts val="0"/>
              </a:spcAft>
              <a:buClr>
                <a:schemeClr val="dk1"/>
              </a:buClr>
              <a:buSzPts val="3000"/>
              <a:buFont typeface="Open Sans ExtraBold"/>
              <a:buNone/>
              <a:defRPr sz="3000">
                <a:solidFill>
                  <a:schemeClr val="dk1"/>
                </a:solidFill>
                <a:latin typeface="Open Sans ExtraBold"/>
                <a:ea typeface="Open Sans ExtraBold"/>
                <a:cs typeface="Open Sans ExtraBold"/>
                <a:sym typeface="Open Sans ExtraBold"/>
              </a:defRPr>
            </a:lvl2pPr>
            <a:lvl3pPr lvl="2" algn="ctr">
              <a:spcBef>
                <a:spcPts val="0"/>
              </a:spcBef>
              <a:spcAft>
                <a:spcPts val="0"/>
              </a:spcAft>
              <a:buClr>
                <a:schemeClr val="dk1"/>
              </a:buClr>
              <a:buSzPts val="3000"/>
              <a:buFont typeface="Open Sans ExtraBold"/>
              <a:buNone/>
              <a:defRPr sz="3000">
                <a:solidFill>
                  <a:schemeClr val="dk1"/>
                </a:solidFill>
                <a:latin typeface="Open Sans ExtraBold"/>
                <a:ea typeface="Open Sans ExtraBold"/>
                <a:cs typeface="Open Sans ExtraBold"/>
                <a:sym typeface="Open Sans ExtraBold"/>
              </a:defRPr>
            </a:lvl3pPr>
            <a:lvl4pPr lvl="3" algn="ctr">
              <a:spcBef>
                <a:spcPts val="0"/>
              </a:spcBef>
              <a:spcAft>
                <a:spcPts val="0"/>
              </a:spcAft>
              <a:buClr>
                <a:schemeClr val="dk1"/>
              </a:buClr>
              <a:buSzPts val="3000"/>
              <a:buFont typeface="Open Sans ExtraBold"/>
              <a:buNone/>
              <a:defRPr sz="3000">
                <a:solidFill>
                  <a:schemeClr val="dk1"/>
                </a:solidFill>
                <a:latin typeface="Open Sans ExtraBold"/>
                <a:ea typeface="Open Sans ExtraBold"/>
                <a:cs typeface="Open Sans ExtraBold"/>
                <a:sym typeface="Open Sans ExtraBold"/>
              </a:defRPr>
            </a:lvl4pPr>
            <a:lvl5pPr lvl="4" algn="ctr">
              <a:spcBef>
                <a:spcPts val="0"/>
              </a:spcBef>
              <a:spcAft>
                <a:spcPts val="0"/>
              </a:spcAft>
              <a:buClr>
                <a:schemeClr val="dk1"/>
              </a:buClr>
              <a:buSzPts val="3000"/>
              <a:buFont typeface="Open Sans ExtraBold"/>
              <a:buNone/>
              <a:defRPr sz="3000">
                <a:solidFill>
                  <a:schemeClr val="dk1"/>
                </a:solidFill>
                <a:latin typeface="Open Sans ExtraBold"/>
                <a:ea typeface="Open Sans ExtraBold"/>
                <a:cs typeface="Open Sans ExtraBold"/>
                <a:sym typeface="Open Sans ExtraBold"/>
              </a:defRPr>
            </a:lvl5pPr>
            <a:lvl6pPr lvl="5" algn="ctr">
              <a:spcBef>
                <a:spcPts val="0"/>
              </a:spcBef>
              <a:spcAft>
                <a:spcPts val="0"/>
              </a:spcAft>
              <a:buClr>
                <a:schemeClr val="dk1"/>
              </a:buClr>
              <a:buSzPts val="3000"/>
              <a:buFont typeface="Open Sans ExtraBold"/>
              <a:buNone/>
              <a:defRPr sz="3000">
                <a:solidFill>
                  <a:schemeClr val="dk1"/>
                </a:solidFill>
                <a:latin typeface="Open Sans ExtraBold"/>
                <a:ea typeface="Open Sans ExtraBold"/>
                <a:cs typeface="Open Sans ExtraBold"/>
                <a:sym typeface="Open Sans ExtraBold"/>
              </a:defRPr>
            </a:lvl6pPr>
            <a:lvl7pPr lvl="6" algn="ctr">
              <a:spcBef>
                <a:spcPts val="0"/>
              </a:spcBef>
              <a:spcAft>
                <a:spcPts val="0"/>
              </a:spcAft>
              <a:buClr>
                <a:schemeClr val="dk1"/>
              </a:buClr>
              <a:buSzPts val="3000"/>
              <a:buFont typeface="Open Sans ExtraBold"/>
              <a:buNone/>
              <a:defRPr sz="3000">
                <a:solidFill>
                  <a:schemeClr val="dk1"/>
                </a:solidFill>
                <a:latin typeface="Open Sans ExtraBold"/>
                <a:ea typeface="Open Sans ExtraBold"/>
                <a:cs typeface="Open Sans ExtraBold"/>
                <a:sym typeface="Open Sans ExtraBold"/>
              </a:defRPr>
            </a:lvl7pPr>
            <a:lvl8pPr lvl="7" algn="ctr">
              <a:spcBef>
                <a:spcPts val="0"/>
              </a:spcBef>
              <a:spcAft>
                <a:spcPts val="0"/>
              </a:spcAft>
              <a:buClr>
                <a:schemeClr val="dk1"/>
              </a:buClr>
              <a:buSzPts val="3000"/>
              <a:buFont typeface="Open Sans ExtraBold"/>
              <a:buNone/>
              <a:defRPr sz="3000">
                <a:solidFill>
                  <a:schemeClr val="dk1"/>
                </a:solidFill>
                <a:latin typeface="Open Sans ExtraBold"/>
                <a:ea typeface="Open Sans ExtraBold"/>
                <a:cs typeface="Open Sans ExtraBold"/>
                <a:sym typeface="Open Sans ExtraBold"/>
              </a:defRPr>
            </a:lvl8pPr>
            <a:lvl9pPr lvl="8" algn="ctr">
              <a:spcBef>
                <a:spcPts val="0"/>
              </a:spcBef>
              <a:spcAft>
                <a:spcPts val="0"/>
              </a:spcAft>
              <a:buClr>
                <a:schemeClr val="dk1"/>
              </a:buClr>
              <a:buSzPts val="3000"/>
              <a:buFont typeface="Open Sans ExtraBold"/>
              <a:buNone/>
              <a:defRPr sz="3000">
                <a:solidFill>
                  <a:schemeClr val="dk1"/>
                </a:solidFill>
                <a:latin typeface="Open Sans ExtraBold"/>
                <a:ea typeface="Open Sans ExtraBold"/>
                <a:cs typeface="Open Sans ExtraBold"/>
                <a:sym typeface="Open Sans ExtraBold"/>
              </a:defRPr>
            </a:lvl9pPr>
          </a:lstStyle>
          <a:p>
            <a:endParaRPr/>
          </a:p>
        </p:txBody>
      </p:sp>
      <p:sp>
        <p:nvSpPr>
          <p:cNvPr id="74" name="Google Shape;74;p16"/>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419100">
              <a:lnSpc>
                <a:spcPct val="115000"/>
              </a:lnSpc>
              <a:spcBef>
                <a:spcPts val="0"/>
              </a:spcBef>
              <a:spcAft>
                <a:spcPts val="0"/>
              </a:spcAft>
              <a:buClr>
                <a:schemeClr val="dk2"/>
              </a:buClr>
              <a:buSzPts val="3000"/>
              <a:buFont typeface="Open Sans ExtraBold"/>
              <a:buChar char="●"/>
              <a:defRPr sz="3000">
                <a:solidFill>
                  <a:schemeClr val="dk2"/>
                </a:solidFill>
                <a:latin typeface="Open Sans ExtraBold"/>
                <a:ea typeface="Open Sans ExtraBold"/>
                <a:cs typeface="Open Sans ExtraBold"/>
                <a:sym typeface="Open Sans ExtraBold"/>
              </a:defRPr>
            </a:lvl1pPr>
            <a:lvl2pPr marL="914400" lvl="1" indent="-381000">
              <a:lnSpc>
                <a:spcPct val="115000"/>
              </a:lnSpc>
              <a:spcBef>
                <a:spcPts val="1000"/>
              </a:spcBef>
              <a:spcAft>
                <a:spcPts val="0"/>
              </a:spcAft>
              <a:buClr>
                <a:schemeClr val="dk2"/>
              </a:buClr>
              <a:buSzPts val="2400"/>
              <a:buFont typeface="Open Sans ExtraBold"/>
              <a:buChar char="○"/>
              <a:defRPr sz="2400">
                <a:solidFill>
                  <a:schemeClr val="dk2"/>
                </a:solidFill>
                <a:latin typeface="Open Sans ExtraBold"/>
                <a:ea typeface="Open Sans ExtraBold"/>
                <a:cs typeface="Open Sans ExtraBold"/>
                <a:sym typeface="Open Sans ExtraBold"/>
              </a:defRPr>
            </a:lvl2pPr>
            <a:lvl3pPr marL="1371600" lvl="2" indent="-355600">
              <a:lnSpc>
                <a:spcPct val="115000"/>
              </a:lnSpc>
              <a:spcBef>
                <a:spcPts val="1000"/>
              </a:spcBef>
              <a:spcAft>
                <a:spcPts val="0"/>
              </a:spcAft>
              <a:buClr>
                <a:schemeClr val="dk2"/>
              </a:buClr>
              <a:buSzPts val="2000"/>
              <a:buFont typeface="Open Sans ExtraBold"/>
              <a:buChar char="■"/>
              <a:defRPr sz="2000">
                <a:solidFill>
                  <a:schemeClr val="dk2"/>
                </a:solidFill>
                <a:latin typeface="Open Sans ExtraBold"/>
                <a:ea typeface="Open Sans ExtraBold"/>
                <a:cs typeface="Open Sans ExtraBold"/>
                <a:sym typeface="Open Sans ExtraBold"/>
              </a:defRPr>
            </a:lvl3pPr>
            <a:lvl4pPr marL="1828800" lvl="3" indent="-330200">
              <a:lnSpc>
                <a:spcPct val="115000"/>
              </a:lnSpc>
              <a:spcBef>
                <a:spcPts val="1000"/>
              </a:spcBef>
              <a:spcAft>
                <a:spcPts val="0"/>
              </a:spcAft>
              <a:buClr>
                <a:schemeClr val="dk2"/>
              </a:buClr>
              <a:buSzPts val="1600"/>
              <a:buFont typeface="Open Sans ExtraBold"/>
              <a:buChar char="●"/>
              <a:defRPr sz="1600">
                <a:solidFill>
                  <a:schemeClr val="dk2"/>
                </a:solidFill>
                <a:latin typeface="Open Sans ExtraBold"/>
                <a:ea typeface="Open Sans ExtraBold"/>
                <a:cs typeface="Open Sans ExtraBold"/>
                <a:sym typeface="Open Sans ExtraBold"/>
              </a:defRPr>
            </a:lvl4pPr>
            <a:lvl5pPr marL="2286000" lvl="4" indent="-317500">
              <a:lnSpc>
                <a:spcPct val="115000"/>
              </a:lnSpc>
              <a:spcBef>
                <a:spcPts val="1000"/>
              </a:spcBef>
              <a:spcAft>
                <a:spcPts val="0"/>
              </a:spcAft>
              <a:buClr>
                <a:schemeClr val="dk2"/>
              </a:buClr>
              <a:buSzPts val="1400"/>
              <a:buFont typeface="Open Sans ExtraBold"/>
              <a:buChar char="○"/>
              <a:defRPr>
                <a:solidFill>
                  <a:schemeClr val="dk2"/>
                </a:solidFill>
                <a:latin typeface="Open Sans ExtraBold"/>
                <a:ea typeface="Open Sans ExtraBold"/>
                <a:cs typeface="Open Sans ExtraBold"/>
                <a:sym typeface="Open Sans ExtraBold"/>
              </a:defRPr>
            </a:lvl5pPr>
            <a:lvl6pPr marL="2743200" lvl="5" indent="-317500">
              <a:lnSpc>
                <a:spcPct val="115000"/>
              </a:lnSpc>
              <a:spcBef>
                <a:spcPts val="1000"/>
              </a:spcBef>
              <a:spcAft>
                <a:spcPts val="0"/>
              </a:spcAft>
              <a:buClr>
                <a:schemeClr val="dk2"/>
              </a:buClr>
              <a:buSzPts val="1400"/>
              <a:buFont typeface="Open Sans ExtraBold"/>
              <a:buChar char="■"/>
              <a:defRPr>
                <a:solidFill>
                  <a:schemeClr val="dk2"/>
                </a:solidFill>
                <a:latin typeface="Open Sans ExtraBold"/>
                <a:ea typeface="Open Sans ExtraBold"/>
                <a:cs typeface="Open Sans ExtraBold"/>
                <a:sym typeface="Open Sans ExtraBold"/>
              </a:defRPr>
            </a:lvl6pPr>
            <a:lvl7pPr marL="3200400" lvl="6" indent="-317500">
              <a:lnSpc>
                <a:spcPct val="115000"/>
              </a:lnSpc>
              <a:spcBef>
                <a:spcPts val="1000"/>
              </a:spcBef>
              <a:spcAft>
                <a:spcPts val="0"/>
              </a:spcAft>
              <a:buClr>
                <a:schemeClr val="dk2"/>
              </a:buClr>
              <a:buSzPts val="1400"/>
              <a:buFont typeface="Open Sans ExtraBold"/>
              <a:buChar char="●"/>
              <a:defRPr>
                <a:solidFill>
                  <a:schemeClr val="dk2"/>
                </a:solidFill>
                <a:latin typeface="Open Sans ExtraBold"/>
                <a:ea typeface="Open Sans ExtraBold"/>
                <a:cs typeface="Open Sans ExtraBold"/>
                <a:sym typeface="Open Sans ExtraBold"/>
              </a:defRPr>
            </a:lvl7pPr>
            <a:lvl8pPr marL="3657600" lvl="7" indent="-317500">
              <a:lnSpc>
                <a:spcPct val="115000"/>
              </a:lnSpc>
              <a:spcBef>
                <a:spcPts val="1000"/>
              </a:spcBef>
              <a:spcAft>
                <a:spcPts val="0"/>
              </a:spcAft>
              <a:buClr>
                <a:schemeClr val="dk2"/>
              </a:buClr>
              <a:buSzPts val="1400"/>
              <a:buFont typeface="Open Sans ExtraBold"/>
              <a:buChar char="○"/>
              <a:defRPr>
                <a:solidFill>
                  <a:schemeClr val="dk2"/>
                </a:solidFill>
                <a:latin typeface="Open Sans ExtraBold"/>
                <a:ea typeface="Open Sans ExtraBold"/>
                <a:cs typeface="Open Sans ExtraBold"/>
                <a:sym typeface="Open Sans ExtraBold"/>
              </a:defRPr>
            </a:lvl8pPr>
            <a:lvl9pPr marL="4114800" lvl="8" indent="-317500">
              <a:lnSpc>
                <a:spcPct val="115000"/>
              </a:lnSpc>
              <a:spcBef>
                <a:spcPts val="1000"/>
              </a:spcBef>
              <a:spcAft>
                <a:spcPts val="1000"/>
              </a:spcAft>
              <a:buClr>
                <a:schemeClr val="dk2"/>
              </a:buClr>
              <a:buSzPts val="1400"/>
              <a:buFont typeface="Open Sans ExtraBold"/>
              <a:buChar char="■"/>
              <a:defRPr>
                <a:solidFill>
                  <a:schemeClr val="dk2"/>
                </a:solidFill>
                <a:latin typeface="Open Sans ExtraBold"/>
                <a:ea typeface="Open Sans ExtraBold"/>
                <a:cs typeface="Open Sans ExtraBold"/>
                <a:sym typeface="Open Sans ExtraBold"/>
              </a:defRPr>
            </a:lvl9pPr>
          </a:lstStyle>
          <a:p>
            <a:endParaRPr/>
          </a:p>
        </p:txBody>
      </p:sp>
    </p:spTree>
    <p:extLst>
      <p:ext uri="{BB962C8B-B14F-4D97-AF65-F5344CB8AC3E}">
        <p14:creationId xmlns:p14="http://schemas.microsoft.com/office/powerpoint/2010/main" val="1060102237"/>
      </p:ext>
    </p:extLst>
  </p:cSld>
  <p:clrMap bg1="lt1" tx1="dk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 id="2147483742" r:id="rId20"/>
    <p:sldLayoutId id="2147483743" r:id="rId21"/>
    <p:sldLayoutId id="2147483744" r:id="rId22"/>
    <p:sldLayoutId id="2147483745" r:id="rId23"/>
    <p:sldLayoutId id="2147483746" r:id="rId24"/>
    <p:sldLayoutId id="2147483747" r:id="rId25"/>
    <p:sldLayoutId id="2147483748" r:id="rId26"/>
    <p:sldLayoutId id="2147483749" r:id="rId27"/>
    <p:sldLayoutId id="2147483750" r:id="rId28"/>
    <p:sldLayoutId id="2147483751" r:id="rId29"/>
    <p:sldLayoutId id="2147483752" r:id="rId30"/>
    <p:sldLayoutId id="2147483753" r:id="rId3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caucusfinder.sos.mn.gov/" TargetMode="External"/><Relationship Id="rId2" Type="http://schemas.openxmlformats.org/officeDocument/2006/relationships/hyperlink" Target="https://www.revisor.mn.gov/statutes/cite/202a.14"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revisor.mn.gov/statutes/cite/202a.19"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mngop.com/" TargetMode="External"/><Relationship Id="rId7" Type="http://schemas.openxmlformats.org/officeDocument/2006/relationships/hyperlink" Target="http://www.legalmarijuananowparty.com/" TargetMode="External"/><Relationship Id="rId2" Type="http://schemas.openxmlformats.org/officeDocument/2006/relationships/hyperlink" Target="http://www.dfl.org/" TargetMode="External"/><Relationship Id="rId1" Type="http://schemas.openxmlformats.org/officeDocument/2006/relationships/slideLayout" Target="../slideLayouts/slideLayout2.xml"/><Relationship Id="rId6" Type="http://schemas.openxmlformats.org/officeDocument/2006/relationships/hyperlink" Target="https://www.lpmn.org/" TargetMode="External"/><Relationship Id="rId5" Type="http://schemas.openxmlformats.org/officeDocument/2006/relationships/hyperlink" Target="https://www.grassrootsparty.net/" TargetMode="External"/><Relationship Id="rId4" Type="http://schemas.openxmlformats.org/officeDocument/2006/relationships/hyperlink" Target="https://www.mnip.or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hyperlink" Target="https://www.sos.state.mn.us/elections-voting/how-elections-work/political-parties/" TargetMode="External"/><Relationship Id="rId4" Type="http://schemas.openxmlformats.org/officeDocument/2006/relationships/hyperlink" Target="https://www.sos.state.mn.us/elections-voting/how-elections-work/precinct-caucuse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27.xml"/><Relationship Id="rId4" Type="http://schemas.openxmlformats.org/officeDocument/2006/relationships/image" Target="../media/image20.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34.xml.rels><?xml version="1.0" encoding="UTF-8" standalone="yes"?>
<Relationships xmlns="http://schemas.openxmlformats.org/package/2006/relationships"><Relationship Id="rId3" Type="http://schemas.openxmlformats.org/officeDocument/2006/relationships/hyperlink" Target="http://dfl.org/Caucus" TargetMode="External"/><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mailto:Michael.Wall@state.mn.us"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0CA7B-1D80-02B2-A366-00BE463B57C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13372AE-507B-3E40-A16D-D49E0E11910C}"/>
              </a:ext>
            </a:extLst>
          </p:cNvPr>
          <p:cNvSpPr txBox="1"/>
          <p:nvPr/>
        </p:nvSpPr>
        <p:spPr>
          <a:xfrm>
            <a:off x="4822166" y="3840835"/>
            <a:ext cx="6478437" cy="461665"/>
          </a:xfrm>
          <a:prstGeom prst="rect">
            <a:avLst/>
          </a:prstGeom>
          <a:noFill/>
        </p:spPr>
        <p:txBody>
          <a:bodyPr wrap="square" rtlCol="0">
            <a:spAutoFit/>
          </a:bodyPr>
          <a:lstStyle/>
          <a:p>
            <a:r>
              <a:rPr lang="en-US" sz="2400" i="1" dirty="0"/>
              <a:t>Site and Some Tools Available in 10 Languages</a:t>
            </a:r>
          </a:p>
        </p:txBody>
      </p:sp>
    </p:spTree>
    <p:extLst>
      <p:ext uri="{BB962C8B-B14F-4D97-AF65-F5344CB8AC3E}">
        <p14:creationId xmlns:p14="http://schemas.microsoft.com/office/powerpoint/2010/main" val="3356223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B7727-58D6-F2CB-102D-B574353BEE4A}"/>
            </a:ext>
          </a:extLst>
        </p:cNvPr>
        <p:cNvGrpSpPr/>
        <p:nvPr/>
      </p:nvGrpSpPr>
      <p:grpSpPr>
        <a:xfrm>
          <a:off x="0" y="0"/>
          <a:ext cx="0" cy="0"/>
          <a:chOff x="0" y="0"/>
          <a:chExt cx="0" cy="0"/>
        </a:xfrm>
      </p:grpSpPr>
      <p:grpSp>
        <p:nvGrpSpPr>
          <p:cNvPr id="2" name="Google Shape;239;p19">
            <a:extLst>
              <a:ext uri="{FF2B5EF4-FFF2-40B4-BE49-F238E27FC236}">
                <a16:creationId xmlns:a16="http://schemas.microsoft.com/office/drawing/2014/main" id="{887A01AB-D5BF-E4B1-702D-A1118A5310C4}"/>
              </a:ext>
            </a:extLst>
          </p:cNvPr>
          <p:cNvGrpSpPr/>
          <p:nvPr/>
        </p:nvGrpSpPr>
        <p:grpSpPr>
          <a:xfrm>
            <a:off x="320040" y="1835252"/>
            <a:ext cx="13566848" cy="8858033"/>
            <a:chOff x="0" y="0"/>
            <a:chExt cx="8475783" cy="4823377"/>
          </a:xfrm>
        </p:grpSpPr>
        <p:sp>
          <p:nvSpPr>
            <p:cNvPr id="4" name="Google Shape;240;p19">
              <a:extLst>
                <a:ext uri="{FF2B5EF4-FFF2-40B4-BE49-F238E27FC236}">
                  <a16:creationId xmlns:a16="http://schemas.microsoft.com/office/drawing/2014/main" id="{323F57ED-28A6-49AC-33E0-485E1CFC1EAC}"/>
                </a:ext>
              </a:extLst>
            </p:cNvPr>
            <p:cNvSpPr/>
            <p:nvPr/>
          </p:nvSpPr>
          <p:spPr>
            <a:xfrm>
              <a:off x="0" y="0"/>
              <a:ext cx="6526353" cy="868208"/>
            </a:xfrm>
            <a:prstGeom prst="roundRect">
              <a:avLst>
                <a:gd name="adj" fmla="val 10000"/>
              </a:avLst>
            </a:prstGeom>
            <a:solidFill>
              <a:srgbClr val="6F6A5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41;p19">
              <a:extLst>
                <a:ext uri="{FF2B5EF4-FFF2-40B4-BE49-F238E27FC236}">
                  <a16:creationId xmlns:a16="http://schemas.microsoft.com/office/drawing/2014/main" id="{5F219276-10B1-28A2-B8B7-748D51047C5C}"/>
                </a:ext>
              </a:extLst>
            </p:cNvPr>
            <p:cNvSpPr txBox="1"/>
            <p:nvPr/>
          </p:nvSpPr>
          <p:spPr>
            <a:xfrm>
              <a:off x="25429" y="25429"/>
              <a:ext cx="5487909" cy="817350"/>
            </a:xfrm>
            <a:prstGeom prst="rect">
              <a:avLst/>
            </a:prstGeom>
            <a:noFill/>
            <a:ln>
              <a:noFill/>
            </a:ln>
          </p:spPr>
          <p:txBody>
            <a:bodyPr spcFirstLastPara="1" wrap="square" lIns="64750" tIns="64750" rIns="64750" bIns="64750" anchor="ctr" anchorCtr="0">
              <a:noAutofit/>
            </a:bodyPr>
            <a:lstStyle/>
            <a:p>
              <a:pPr marL="0" marR="0" lvl="0" indent="0" algn="l" rtl="0">
                <a:lnSpc>
                  <a:spcPct val="90000"/>
                </a:lnSpc>
                <a:spcBef>
                  <a:spcPts val="0"/>
                </a:spcBef>
                <a:spcAft>
                  <a:spcPts val="0"/>
                </a:spcAft>
                <a:buClr>
                  <a:schemeClr val="lt1"/>
                </a:buClr>
                <a:buSzPts val="1700"/>
                <a:buFont typeface="Georgia"/>
                <a:buNone/>
              </a:pPr>
              <a:r>
                <a:rPr lang="en-US" sz="1700" b="1" dirty="0">
                  <a:solidFill>
                    <a:schemeClr val="lt1"/>
                  </a:solidFill>
                  <a:latin typeface="Georgia"/>
                  <a:ea typeface="Georgia"/>
                  <a:cs typeface="Georgia"/>
                  <a:sym typeface="Georgia"/>
                </a:rPr>
                <a:t>Precinct Caucus</a:t>
              </a:r>
              <a:r>
                <a:rPr lang="en-US" sz="1700" b="0" dirty="0">
                  <a:solidFill>
                    <a:schemeClr val="lt1"/>
                  </a:solidFill>
                  <a:latin typeface="Georgia"/>
                  <a:ea typeface="Georgia"/>
                  <a:cs typeface="Georgia"/>
                  <a:sym typeface="Georgia"/>
                </a:rPr>
                <a:t> – elect Unit delegates and local leadership; adopt resolutions that are considered at conventions</a:t>
              </a:r>
              <a:endParaRPr sz="1700" b="1" dirty="0">
                <a:solidFill>
                  <a:schemeClr val="lt1"/>
                </a:solidFill>
                <a:latin typeface="Georgia"/>
                <a:ea typeface="Georgia"/>
                <a:cs typeface="Georgia"/>
                <a:sym typeface="Georgia"/>
              </a:endParaRPr>
            </a:p>
          </p:txBody>
        </p:sp>
        <p:sp>
          <p:nvSpPr>
            <p:cNvPr id="6" name="Google Shape;242;p19">
              <a:extLst>
                <a:ext uri="{FF2B5EF4-FFF2-40B4-BE49-F238E27FC236}">
                  <a16:creationId xmlns:a16="http://schemas.microsoft.com/office/drawing/2014/main" id="{3369420F-2BE2-C904-3742-11E1E695C89F}"/>
                </a:ext>
              </a:extLst>
            </p:cNvPr>
            <p:cNvSpPr/>
            <p:nvPr/>
          </p:nvSpPr>
          <p:spPr>
            <a:xfrm>
              <a:off x="487357" y="988792"/>
              <a:ext cx="6526353" cy="868208"/>
            </a:xfrm>
            <a:prstGeom prst="roundRect">
              <a:avLst>
                <a:gd name="adj" fmla="val 10000"/>
              </a:avLst>
            </a:prstGeom>
            <a:solidFill>
              <a:srgbClr val="817A6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43;p19">
              <a:extLst>
                <a:ext uri="{FF2B5EF4-FFF2-40B4-BE49-F238E27FC236}">
                  <a16:creationId xmlns:a16="http://schemas.microsoft.com/office/drawing/2014/main" id="{2785DC11-5430-29C9-84E7-E2D770003678}"/>
                </a:ext>
              </a:extLst>
            </p:cNvPr>
            <p:cNvSpPr txBox="1"/>
            <p:nvPr/>
          </p:nvSpPr>
          <p:spPr>
            <a:xfrm>
              <a:off x="512786" y="1014221"/>
              <a:ext cx="5423802" cy="817350"/>
            </a:xfrm>
            <a:prstGeom prst="rect">
              <a:avLst/>
            </a:prstGeom>
            <a:noFill/>
            <a:ln>
              <a:noFill/>
            </a:ln>
          </p:spPr>
          <p:txBody>
            <a:bodyPr spcFirstLastPara="1" wrap="square" lIns="53325" tIns="53325" rIns="53325" bIns="53325" anchor="ctr" anchorCtr="0">
              <a:noAutofit/>
            </a:bodyPr>
            <a:lstStyle/>
            <a:p>
              <a:pPr marL="0" marR="0" lvl="0" indent="0" algn="l" rtl="0">
                <a:lnSpc>
                  <a:spcPct val="90000"/>
                </a:lnSpc>
                <a:spcBef>
                  <a:spcPts val="0"/>
                </a:spcBef>
                <a:spcAft>
                  <a:spcPts val="0"/>
                </a:spcAft>
                <a:buClr>
                  <a:schemeClr val="lt1"/>
                </a:buClr>
                <a:buSzPts val="1400"/>
                <a:buFont typeface="Georgia"/>
                <a:buNone/>
              </a:pPr>
              <a:r>
                <a:rPr lang="en-US" sz="1400" b="1">
                  <a:solidFill>
                    <a:schemeClr val="lt1"/>
                  </a:solidFill>
                  <a:latin typeface="Georgia"/>
                  <a:ea typeface="Georgia"/>
                  <a:cs typeface="Georgia"/>
                  <a:sym typeface="Georgia"/>
                </a:rPr>
                <a:t>Basic Political Organizing Unit Convention</a:t>
              </a:r>
              <a:r>
                <a:rPr lang="en-US" sz="1400" b="0">
                  <a:solidFill>
                    <a:schemeClr val="lt1"/>
                  </a:solidFill>
                  <a:latin typeface="Georgia"/>
                  <a:ea typeface="Georgia"/>
                  <a:cs typeface="Georgia"/>
                  <a:sym typeface="Georgia"/>
                </a:rPr>
                <a:t> – usually a senate or house district or county; endorse candidates for local elected office; elect unit officers; elect state/congressional delegates</a:t>
              </a:r>
              <a:endParaRPr sz="1400" b="1">
                <a:solidFill>
                  <a:schemeClr val="lt1"/>
                </a:solidFill>
                <a:latin typeface="Georgia"/>
                <a:ea typeface="Georgia"/>
                <a:cs typeface="Georgia"/>
                <a:sym typeface="Georgia"/>
              </a:endParaRPr>
            </a:p>
          </p:txBody>
        </p:sp>
        <p:sp>
          <p:nvSpPr>
            <p:cNvPr id="8" name="Google Shape;244;p19">
              <a:extLst>
                <a:ext uri="{FF2B5EF4-FFF2-40B4-BE49-F238E27FC236}">
                  <a16:creationId xmlns:a16="http://schemas.microsoft.com/office/drawing/2014/main" id="{B723693D-2FE6-1592-3B5A-756FAAA2F721}"/>
                </a:ext>
              </a:extLst>
            </p:cNvPr>
            <p:cNvSpPr/>
            <p:nvPr/>
          </p:nvSpPr>
          <p:spPr>
            <a:xfrm>
              <a:off x="974715" y="1977584"/>
              <a:ext cx="6526353" cy="868208"/>
            </a:xfrm>
            <a:prstGeom prst="roundRect">
              <a:avLst>
                <a:gd name="adj" fmla="val 10000"/>
              </a:avLst>
            </a:prstGeom>
            <a:solidFill>
              <a:srgbClr val="918B8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45;p19">
              <a:extLst>
                <a:ext uri="{FF2B5EF4-FFF2-40B4-BE49-F238E27FC236}">
                  <a16:creationId xmlns:a16="http://schemas.microsoft.com/office/drawing/2014/main" id="{3E063A30-8B9B-9023-0655-D2EDEB0FC604}"/>
                </a:ext>
              </a:extLst>
            </p:cNvPr>
            <p:cNvSpPr txBox="1"/>
            <p:nvPr/>
          </p:nvSpPr>
          <p:spPr>
            <a:xfrm>
              <a:off x="1000144" y="2003013"/>
              <a:ext cx="5423802" cy="817350"/>
            </a:xfrm>
            <a:prstGeom prst="rect">
              <a:avLst/>
            </a:prstGeom>
            <a:noFill/>
            <a:ln>
              <a:noFill/>
            </a:ln>
          </p:spPr>
          <p:txBody>
            <a:bodyPr spcFirstLastPara="1" wrap="square" lIns="64750" tIns="64750" rIns="64750" bIns="64750" anchor="ctr" anchorCtr="0">
              <a:noAutofit/>
            </a:bodyPr>
            <a:lstStyle/>
            <a:p>
              <a:pPr marL="0" marR="0" lvl="0" indent="0" algn="l" rtl="0">
                <a:lnSpc>
                  <a:spcPct val="90000"/>
                </a:lnSpc>
                <a:spcBef>
                  <a:spcPts val="0"/>
                </a:spcBef>
                <a:spcAft>
                  <a:spcPts val="0"/>
                </a:spcAft>
                <a:buClr>
                  <a:schemeClr val="lt1"/>
                </a:buClr>
                <a:buSzPts val="1700"/>
                <a:buFont typeface="Georgia"/>
                <a:buNone/>
              </a:pPr>
              <a:r>
                <a:rPr lang="en-US" sz="1700" b="1">
                  <a:solidFill>
                    <a:schemeClr val="lt1"/>
                  </a:solidFill>
                  <a:latin typeface="Georgia"/>
                  <a:ea typeface="Georgia"/>
                  <a:cs typeface="Georgia"/>
                  <a:sym typeface="Georgia"/>
                </a:rPr>
                <a:t>Congressional District Convention</a:t>
              </a:r>
              <a:r>
                <a:rPr lang="en-US" sz="1700" b="0">
                  <a:solidFill>
                    <a:schemeClr val="lt1"/>
                  </a:solidFill>
                  <a:latin typeface="Georgia"/>
                  <a:ea typeface="Georgia"/>
                  <a:cs typeface="Georgia"/>
                  <a:sym typeface="Georgia"/>
                </a:rPr>
                <a:t> – endorse U.S. House candidate; elect district officers; elect national delegates</a:t>
              </a:r>
              <a:endParaRPr sz="1700" b="1">
                <a:solidFill>
                  <a:schemeClr val="lt1"/>
                </a:solidFill>
                <a:latin typeface="Georgia"/>
                <a:ea typeface="Georgia"/>
                <a:cs typeface="Georgia"/>
                <a:sym typeface="Georgia"/>
              </a:endParaRPr>
            </a:p>
          </p:txBody>
        </p:sp>
        <p:sp>
          <p:nvSpPr>
            <p:cNvPr id="10" name="Google Shape;246;p19">
              <a:extLst>
                <a:ext uri="{FF2B5EF4-FFF2-40B4-BE49-F238E27FC236}">
                  <a16:creationId xmlns:a16="http://schemas.microsoft.com/office/drawing/2014/main" id="{8446E010-F21C-3751-282C-9B9A0191C845}"/>
                </a:ext>
              </a:extLst>
            </p:cNvPr>
            <p:cNvSpPr/>
            <p:nvPr/>
          </p:nvSpPr>
          <p:spPr>
            <a:xfrm>
              <a:off x="1462072" y="2966377"/>
              <a:ext cx="6526353" cy="868208"/>
            </a:xfrm>
            <a:prstGeom prst="roundRect">
              <a:avLst>
                <a:gd name="adj" fmla="val 10000"/>
              </a:avLst>
            </a:prstGeom>
            <a:solidFill>
              <a:srgbClr val="A09C9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47;p19">
              <a:extLst>
                <a:ext uri="{FF2B5EF4-FFF2-40B4-BE49-F238E27FC236}">
                  <a16:creationId xmlns:a16="http://schemas.microsoft.com/office/drawing/2014/main" id="{C722C9E8-A29D-0FD5-BD69-B7E65EF747B5}"/>
                </a:ext>
              </a:extLst>
            </p:cNvPr>
            <p:cNvSpPr txBox="1"/>
            <p:nvPr/>
          </p:nvSpPr>
          <p:spPr>
            <a:xfrm>
              <a:off x="1487501" y="2991806"/>
              <a:ext cx="5423802" cy="817350"/>
            </a:xfrm>
            <a:prstGeom prst="rect">
              <a:avLst/>
            </a:prstGeom>
            <a:noFill/>
            <a:ln>
              <a:noFill/>
            </a:ln>
          </p:spPr>
          <p:txBody>
            <a:bodyPr spcFirstLastPara="1" wrap="square" lIns="64750" tIns="64750" rIns="64750" bIns="64750" anchor="ctr" anchorCtr="0">
              <a:noAutofit/>
            </a:bodyPr>
            <a:lstStyle/>
            <a:p>
              <a:pPr marL="0" marR="0" lvl="0" indent="0" algn="l" rtl="0">
                <a:lnSpc>
                  <a:spcPct val="90000"/>
                </a:lnSpc>
                <a:spcBef>
                  <a:spcPts val="0"/>
                </a:spcBef>
                <a:spcAft>
                  <a:spcPts val="0"/>
                </a:spcAft>
                <a:buClr>
                  <a:schemeClr val="lt1"/>
                </a:buClr>
                <a:buSzPts val="1700"/>
                <a:buFont typeface="Georgia"/>
                <a:buNone/>
              </a:pPr>
              <a:r>
                <a:rPr lang="en-US" sz="1700" b="1">
                  <a:solidFill>
                    <a:schemeClr val="lt1"/>
                  </a:solidFill>
                  <a:latin typeface="Georgia"/>
                  <a:ea typeface="Georgia"/>
                  <a:cs typeface="Georgia"/>
                  <a:sym typeface="Georgia"/>
                </a:rPr>
                <a:t>State Convention </a:t>
              </a:r>
              <a:r>
                <a:rPr lang="en-US" sz="1700" b="0">
                  <a:solidFill>
                    <a:schemeClr val="lt1"/>
                  </a:solidFill>
                  <a:latin typeface="Georgia"/>
                  <a:ea typeface="Georgia"/>
                  <a:cs typeface="Georgia"/>
                  <a:sym typeface="Georgia"/>
                </a:rPr>
                <a:t>– endorse candidates for statewide offices and U.S. Senate; elect party officers; adopt state party platform</a:t>
              </a:r>
              <a:endParaRPr/>
            </a:p>
          </p:txBody>
        </p:sp>
        <p:sp>
          <p:nvSpPr>
            <p:cNvPr id="12" name="Google Shape;248;p19">
              <a:extLst>
                <a:ext uri="{FF2B5EF4-FFF2-40B4-BE49-F238E27FC236}">
                  <a16:creationId xmlns:a16="http://schemas.microsoft.com/office/drawing/2014/main" id="{4F6F40E3-AB4F-2B38-69D1-0CF1904730A1}"/>
                </a:ext>
              </a:extLst>
            </p:cNvPr>
            <p:cNvSpPr/>
            <p:nvPr/>
          </p:nvSpPr>
          <p:spPr>
            <a:xfrm>
              <a:off x="1949430" y="3955169"/>
              <a:ext cx="6526353" cy="868208"/>
            </a:xfrm>
            <a:prstGeom prst="roundRect">
              <a:avLst>
                <a:gd name="adj" fmla="val 10000"/>
              </a:avLst>
            </a:prstGeom>
            <a:solidFill>
              <a:srgbClr val="B0ADA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49;p19">
              <a:extLst>
                <a:ext uri="{FF2B5EF4-FFF2-40B4-BE49-F238E27FC236}">
                  <a16:creationId xmlns:a16="http://schemas.microsoft.com/office/drawing/2014/main" id="{3264DF94-AA4A-8AA4-4C7C-F30E69246F29}"/>
                </a:ext>
              </a:extLst>
            </p:cNvPr>
            <p:cNvSpPr txBox="1"/>
            <p:nvPr/>
          </p:nvSpPr>
          <p:spPr>
            <a:xfrm>
              <a:off x="1974859" y="3980598"/>
              <a:ext cx="5423802" cy="817350"/>
            </a:xfrm>
            <a:prstGeom prst="rect">
              <a:avLst/>
            </a:prstGeom>
            <a:noFill/>
            <a:ln>
              <a:noFill/>
            </a:ln>
          </p:spPr>
          <p:txBody>
            <a:bodyPr spcFirstLastPara="1" wrap="square" lIns="64750" tIns="64750" rIns="64750" bIns="64750" anchor="ctr" anchorCtr="0">
              <a:noAutofit/>
            </a:bodyPr>
            <a:lstStyle/>
            <a:p>
              <a:pPr marL="0" marR="0" lvl="0" indent="0" algn="l" rtl="0">
                <a:lnSpc>
                  <a:spcPct val="90000"/>
                </a:lnSpc>
                <a:spcBef>
                  <a:spcPts val="0"/>
                </a:spcBef>
                <a:spcAft>
                  <a:spcPts val="0"/>
                </a:spcAft>
                <a:buClr>
                  <a:schemeClr val="lt1"/>
                </a:buClr>
                <a:buSzPts val="1700"/>
                <a:buFont typeface="Georgia"/>
                <a:buNone/>
              </a:pPr>
              <a:r>
                <a:rPr lang="en-US" sz="1700" b="1">
                  <a:solidFill>
                    <a:schemeClr val="lt1"/>
                  </a:solidFill>
                  <a:latin typeface="Georgia"/>
                  <a:ea typeface="Georgia"/>
                  <a:cs typeface="Georgia"/>
                  <a:sym typeface="Georgia"/>
                </a:rPr>
                <a:t>National Convention </a:t>
              </a:r>
              <a:r>
                <a:rPr lang="en-US" sz="1700" b="0">
                  <a:solidFill>
                    <a:schemeClr val="lt1"/>
                  </a:solidFill>
                  <a:latin typeface="Georgia"/>
                  <a:ea typeface="Georgia"/>
                  <a:cs typeface="Georgia"/>
                  <a:sym typeface="Georgia"/>
                </a:rPr>
                <a:t>– endorse presidential nominee; elect national party officers; adopt national party platform</a:t>
              </a:r>
              <a:endParaRPr/>
            </a:p>
          </p:txBody>
        </p:sp>
        <p:sp>
          <p:nvSpPr>
            <p:cNvPr id="14" name="Google Shape;250;p19">
              <a:extLst>
                <a:ext uri="{FF2B5EF4-FFF2-40B4-BE49-F238E27FC236}">
                  <a16:creationId xmlns:a16="http://schemas.microsoft.com/office/drawing/2014/main" id="{B3B459DC-2929-F788-067D-8BF3E107BA89}"/>
                </a:ext>
              </a:extLst>
            </p:cNvPr>
            <p:cNvSpPr/>
            <p:nvPr/>
          </p:nvSpPr>
          <p:spPr>
            <a:xfrm>
              <a:off x="5962018" y="634274"/>
              <a:ext cx="564335" cy="564335"/>
            </a:xfrm>
            <a:prstGeom prst="downArrow">
              <a:avLst>
                <a:gd name="adj1" fmla="val 55000"/>
                <a:gd name="adj2" fmla="val 45000"/>
              </a:avLst>
            </a:prstGeom>
            <a:solidFill>
              <a:srgbClr val="D6D5D2">
                <a:alpha val="89803"/>
              </a:srgbClr>
            </a:solidFill>
            <a:ln w="12700" cap="flat" cmpd="sng">
              <a:solidFill>
                <a:srgbClr val="D6D5D2">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51;p19">
              <a:extLst>
                <a:ext uri="{FF2B5EF4-FFF2-40B4-BE49-F238E27FC236}">
                  <a16:creationId xmlns:a16="http://schemas.microsoft.com/office/drawing/2014/main" id="{7ECC5260-4E37-C2F1-58BC-811BC6D1F6CC}"/>
                </a:ext>
              </a:extLst>
            </p:cNvPr>
            <p:cNvSpPr txBox="1"/>
            <p:nvPr/>
          </p:nvSpPr>
          <p:spPr>
            <a:xfrm>
              <a:off x="6088993" y="634274"/>
              <a:ext cx="310385" cy="424662"/>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Clr>
                  <a:schemeClr val="dk1"/>
                </a:buClr>
                <a:buSzPts val="2700"/>
                <a:buFont typeface="Georgia"/>
                <a:buNone/>
              </a:pPr>
              <a:endParaRPr sz="2700">
                <a:solidFill>
                  <a:schemeClr val="dk1"/>
                </a:solidFill>
                <a:latin typeface="Georgia"/>
                <a:ea typeface="Georgia"/>
                <a:cs typeface="Georgia"/>
                <a:sym typeface="Georgia"/>
              </a:endParaRPr>
            </a:p>
          </p:txBody>
        </p:sp>
        <p:sp>
          <p:nvSpPr>
            <p:cNvPr id="16" name="Google Shape;252;p19">
              <a:extLst>
                <a:ext uri="{FF2B5EF4-FFF2-40B4-BE49-F238E27FC236}">
                  <a16:creationId xmlns:a16="http://schemas.microsoft.com/office/drawing/2014/main" id="{B2E49FCD-45EF-64C9-3E33-9649A07D0470}"/>
                </a:ext>
              </a:extLst>
            </p:cNvPr>
            <p:cNvSpPr/>
            <p:nvPr/>
          </p:nvSpPr>
          <p:spPr>
            <a:xfrm>
              <a:off x="6449376" y="1623066"/>
              <a:ext cx="564335" cy="564335"/>
            </a:xfrm>
            <a:prstGeom prst="downArrow">
              <a:avLst>
                <a:gd name="adj1" fmla="val 55000"/>
                <a:gd name="adj2" fmla="val 45000"/>
              </a:avLst>
            </a:prstGeom>
            <a:solidFill>
              <a:srgbClr val="D6D5D2">
                <a:alpha val="89803"/>
              </a:srgbClr>
            </a:solidFill>
            <a:ln w="12700" cap="flat" cmpd="sng">
              <a:solidFill>
                <a:srgbClr val="D6D5D2">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53;p19">
              <a:extLst>
                <a:ext uri="{FF2B5EF4-FFF2-40B4-BE49-F238E27FC236}">
                  <a16:creationId xmlns:a16="http://schemas.microsoft.com/office/drawing/2014/main" id="{F207AFB7-D0D8-FF8F-7199-C2CFDAAD5EED}"/>
                </a:ext>
              </a:extLst>
            </p:cNvPr>
            <p:cNvSpPr txBox="1"/>
            <p:nvPr/>
          </p:nvSpPr>
          <p:spPr>
            <a:xfrm>
              <a:off x="6576351" y="1623066"/>
              <a:ext cx="310385" cy="424662"/>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Clr>
                  <a:schemeClr val="dk1"/>
                </a:buClr>
                <a:buSzPts val="2700"/>
                <a:buFont typeface="Georgia"/>
                <a:buNone/>
              </a:pPr>
              <a:endParaRPr sz="2700">
                <a:solidFill>
                  <a:schemeClr val="dk1"/>
                </a:solidFill>
                <a:latin typeface="Georgia"/>
                <a:ea typeface="Georgia"/>
                <a:cs typeface="Georgia"/>
                <a:sym typeface="Georgia"/>
              </a:endParaRPr>
            </a:p>
          </p:txBody>
        </p:sp>
        <p:sp>
          <p:nvSpPr>
            <p:cNvPr id="18" name="Google Shape;254;p19">
              <a:extLst>
                <a:ext uri="{FF2B5EF4-FFF2-40B4-BE49-F238E27FC236}">
                  <a16:creationId xmlns:a16="http://schemas.microsoft.com/office/drawing/2014/main" id="{760CA86F-95E9-4133-7675-4182379BE4F3}"/>
                </a:ext>
              </a:extLst>
            </p:cNvPr>
            <p:cNvSpPr/>
            <p:nvPr/>
          </p:nvSpPr>
          <p:spPr>
            <a:xfrm>
              <a:off x="6936733" y="2597389"/>
              <a:ext cx="564335" cy="564335"/>
            </a:xfrm>
            <a:prstGeom prst="downArrow">
              <a:avLst>
                <a:gd name="adj1" fmla="val 55000"/>
                <a:gd name="adj2" fmla="val 45000"/>
              </a:avLst>
            </a:prstGeom>
            <a:solidFill>
              <a:srgbClr val="D6D5D2">
                <a:alpha val="89803"/>
              </a:srgbClr>
            </a:solidFill>
            <a:ln w="12700" cap="flat" cmpd="sng">
              <a:solidFill>
                <a:srgbClr val="D6D5D2">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55;p19">
              <a:extLst>
                <a:ext uri="{FF2B5EF4-FFF2-40B4-BE49-F238E27FC236}">
                  <a16:creationId xmlns:a16="http://schemas.microsoft.com/office/drawing/2014/main" id="{5B3244A3-3410-B6D6-F09B-7C15A14A124C}"/>
                </a:ext>
              </a:extLst>
            </p:cNvPr>
            <p:cNvSpPr txBox="1"/>
            <p:nvPr/>
          </p:nvSpPr>
          <p:spPr>
            <a:xfrm>
              <a:off x="7063708" y="2597389"/>
              <a:ext cx="310385" cy="424662"/>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Clr>
                  <a:schemeClr val="dk1"/>
                </a:buClr>
                <a:buSzPts val="2700"/>
                <a:buFont typeface="Georgia"/>
                <a:buNone/>
              </a:pPr>
              <a:endParaRPr sz="2700">
                <a:solidFill>
                  <a:schemeClr val="dk1"/>
                </a:solidFill>
                <a:latin typeface="Georgia"/>
                <a:ea typeface="Georgia"/>
                <a:cs typeface="Georgia"/>
                <a:sym typeface="Georgia"/>
              </a:endParaRPr>
            </a:p>
          </p:txBody>
        </p:sp>
        <p:sp>
          <p:nvSpPr>
            <p:cNvPr id="20" name="Google Shape;256;p19">
              <a:extLst>
                <a:ext uri="{FF2B5EF4-FFF2-40B4-BE49-F238E27FC236}">
                  <a16:creationId xmlns:a16="http://schemas.microsoft.com/office/drawing/2014/main" id="{B3725369-8026-63D4-4ED0-987DCF253CBA}"/>
                </a:ext>
              </a:extLst>
            </p:cNvPr>
            <p:cNvSpPr/>
            <p:nvPr/>
          </p:nvSpPr>
          <p:spPr>
            <a:xfrm>
              <a:off x="7424091" y="3595828"/>
              <a:ext cx="564335" cy="564335"/>
            </a:xfrm>
            <a:prstGeom prst="downArrow">
              <a:avLst>
                <a:gd name="adj1" fmla="val 55000"/>
                <a:gd name="adj2" fmla="val 45000"/>
              </a:avLst>
            </a:prstGeom>
            <a:solidFill>
              <a:srgbClr val="D6D5D2">
                <a:alpha val="89803"/>
              </a:srgbClr>
            </a:solidFill>
            <a:ln w="12700" cap="flat" cmpd="sng">
              <a:solidFill>
                <a:srgbClr val="D6D5D2">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57;p19">
              <a:extLst>
                <a:ext uri="{FF2B5EF4-FFF2-40B4-BE49-F238E27FC236}">
                  <a16:creationId xmlns:a16="http://schemas.microsoft.com/office/drawing/2014/main" id="{7EDEF092-B732-B9C0-7918-D28235016D4B}"/>
                </a:ext>
              </a:extLst>
            </p:cNvPr>
            <p:cNvSpPr txBox="1"/>
            <p:nvPr/>
          </p:nvSpPr>
          <p:spPr>
            <a:xfrm>
              <a:off x="7551066" y="3595828"/>
              <a:ext cx="310385" cy="424662"/>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Clr>
                  <a:schemeClr val="dk1"/>
                </a:buClr>
                <a:buSzPts val="2700"/>
                <a:buFont typeface="Georgia"/>
                <a:buNone/>
              </a:pPr>
              <a:endParaRPr sz="2700">
                <a:solidFill>
                  <a:schemeClr val="dk1"/>
                </a:solidFill>
                <a:latin typeface="Georgia"/>
                <a:ea typeface="Georgia"/>
                <a:cs typeface="Georgia"/>
                <a:sym typeface="Georgia"/>
              </a:endParaRPr>
            </a:p>
          </p:txBody>
        </p:sp>
      </p:grpSp>
      <p:pic>
        <p:nvPicPr>
          <p:cNvPr id="22" name="Picture 21">
            <a:extLst>
              <a:ext uri="{FF2B5EF4-FFF2-40B4-BE49-F238E27FC236}">
                <a16:creationId xmlns:a16="http://schemas.microsoft.com/office/drawing/2014/main" id="{256428AC-ECB7-7648-6A84-BFAB3DC2A482}"/>
              </a:ext>
            </a:extLst>
          </p:cNvPr>
          <p:cNvPicPr>
            <a:picLocks noChangeAspect="1"/>
          </p:cNvPicPr>
          <p:nvPr/>
        </p:nvPicPr>
        <p:blipFill>
          <a:blip r:embed="rId2"/>
          <a:stretch>
            <a:fillRect/>
          </a:stretch>
        </p:blipFill>
        <p:spPr>
          <a:xfrm>
            <a:off x="4507043" y="5420345"/>
            <a:ext cx="6115904" cy="2014615"/>
          </a:xfrm>
          <a:prstGeom prst="rect">
            <a:avLst/>
          </a:prstGeom>
        </p:spPr>
      </p:pic>
      <p:pic>
        <p:nvPicPr>
          <p:cNvPr id="24" name="Picture 23">
            <a:extLst>
              <a:ext uri="{FF2B5EF4-FFF2-40B4-BE49-F238E27FC236}">
                <a16:creationId xmlns:a16="http://schemas.microsoft.com/office/drawing/2014/main" id="{A8F3600F-41C7-4A6D-6263-8A4B6F3BCB50}"/>
              </a:ext>
            </a:extLst>
          </p:cNvPr>
          <p:cNvPicPr>
            <a:picLocks noChangeAspect="1"/>
          </p:cNvPicPr>
          <p:nvPr/>
        </p:nvPicPr>
        <p:blipFill>
          <a:blip r:embed="rId2"/>
          <a:stretch>
            <a:fillRect/>
          </a:stretch>
        </p:blipFill>
        <p:spPr>
          <a:xfrm>
            <a:off x="-967024" y="5446888"/>
            <a:ext cx="6115904" cy="2014615"/>
          </a:xfrm>
          <a:prstGeom prst="rect">
            <a:avLst/>
          </a:prstGeom>
        </p:spPr>
      </p:pic>
      <p:pic>
        <p:nvPicPr>
          <p:cNvPr id="26" name="Picture 25">
            <a:extLst>
              <a:ext uri="{FF2B5EF4-FFF2-40B4-BE49-F238E27FC236}">
                <a16:creationId xmlns:a16="http://schemas.microsoft.com/office/drawing/2014/main" id="{B0CE6835-7C40-EE9A-34C6-4D07EBB7E7F6}"/>
              </a:ext>
            </a:extLst>
          </p:cNvPr>
          <p:cNvPicPr>
            <a:picLocks noChangeAspect="1"/>
          </p:cNvPicPr>
          <p:nvPr/>
        </p:nvPicPr>
        <p:blipFill>
          <a:blip r:embed="rId2"/>
          <a:stretch>
            <a:fillRect/>
          </a:stretch>
        </p:blipFill>
        <p:spPr>
          <a:xfrm>
            <a:off x="11566960" y="5431384"/>
            <a:ext cx="1244392" cy="3007532"/>
          </a:xfrm>
          <a:prstGeom prst="rect">
            <a:avLst/>
          </a:prstGeom>
        </p:spPr>
      </p:pic>
      <p:pic>
        <p:nvPicPr>
          <p:cNvPr id="28" name="Picture 27">
            <a:extLst>
              <a:ext uri="{FF2B5EF4-FFF2-40B4-BE49-F238E27FC236}">
                <a16:creationId xmlns:a16="http://schemas.microsoft.com/office/drawing/2014/main" id="{F9766B0E-04E4-9E5E-40DF-7DC38D49166A}"/>
              </a:ext>
            </a:extLst>
          </p:cNvPr>
          <p:cNvPicPr>
            <a:picLocks noChangeAspect="1"/>
          </p:cNvPicPr>
          <p:nvPr/>
        </p:nvPicPr>
        <p:blipFill>
          <a:blip r:embed="rId2"/>
          <a:stretch>
            <a:fillRect/>
          </a:stretch>
        </p:blipFill>
        <p:spPr>
          <a:xfrm rot="18659593">
            <a:off x="10490993" y="5295285"/>
            <a:ext cx="668320" cy="1552792"/>
          </a:xfrm>
          <a:prstGeom prst="rect">
            <a:avLst/>
          </a:prstGeom>
        </p:spPr>
      </p:pic>
      <p:pic>
        <p:nvPicPr>
          <p:cNvPr id="29" name="Picture 28">
            <a:extLst>
              <a:ext uri="{FF2B5EF4-FFF2-40B4-BE49-F238E27FC236}">
                <a16:creationId xmlns:a16="http://schemas.microsoft.com/office/drawing/2014/main" id="{AA4AF7B6-B7BF-0EBA-1B6F-251869CA27B3}"/>
              </a:ext>
            </a:extLst>
          </p:cNvPr>
          <p:cNvPicPr>
            <a:picLocks noChangeAspect="1"/>
          </p:cNvPicPr>
          <p:nvPr/>
        </p:nvPicPr>
        <p:blipFill>
          <a:blip r:embed="rId2"/>
          <a:stretch>
            <a:fillRect/>
          </a:stretch>
        </p:blipFill>
        <p:spPr>
          <a:xfrm rot="2927776">
            <a:off x="11277918" y="5108549"/>
            <a:ext cx="668320" cy="1552792"/>
          </a:xfrm>
          <a:prstGeom prst="rect">
            <a:avLst/>
          </a:prstGeom>
        </p:spPr>
      </p:pic>
      <p:pic>
        <p:nvPicPr>
          <p:cNvPr id="30" name="Picture 29">
            <a:extLst>
              <a:ext uri="{FF2B5EF4-FFF2-40B4-BE49-F238E27FC236}">
                <a16:creationId xmlns:a16="http://schemas.microsoft.com/office/drawing/2014/main" id="{3ED18D8A-54E2-4246-BAD1-DC2E9C5D0A64}"/>
              </a:ext>
            </a:extLst>
          </p:cNvPr>
          <p:cNvPicPr>
            <a:picLocks noChangeAspect="1"/>
          </p:cNvPicPr>
          <p:nvPr/>
        </p:nvPicPr>
        <p:blipFill>
          <a:blip r:embed="rId2"/>
          <a:stretch>
            <a:fillRect/>
          </a:stretch>
        </p:blipFill>
        <p:spPr>
          <a:xfrm rot="16200000">
            <a:off x="10487016" y="6107338"/>
            <a:ext cx="1102452" cy="1552792"/>
          </a:xfrm>
          <a:prstGeom prst="rect">
            <a:avLst/>
          </a:prstGeom>
        </p:spPr>
      </p:pic>
      <p:sp>
        <p:nvSpPr>
          <p:cNvPr id="3" name="TextBox 2">
            <a:extLst>
              <a:ext uri="{FF2B5EF4-FFF2-40B4-BE49-F238E27FC236}">
                <a16:creationId xmlns:a16="http://schemas.microsoft.com/office/drawing/2014/main" id="{F4F7BAC9-08D7-7DB6-CFFF-0E4A8E52623D}"/>
              </a:ext>
            </a:extLst>
          </p:cNvPr>
          <p:cNvSpPr txBox="1"/>
          <p:nvPr/>
        </p:nvSpPr>
        <p:spPr>
          <a:xfrm>
            <a:off x="2380517" y="4151777"/>
            <a:ext cx="1149757" cy="369332"/>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8195118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D2420A-A7EE-640E-EBCB-B9B391E94743}"/>
            </a:ext>
          </a:extLst>
        </p:cNvPr>
        <p:cNvGrpSpPr/>
        <p:nvPr/>
      </p:nvGrpSpPr>
      <p:grpSpPr>
        <a:xfrm>
          <a:off x="0" y="0"/>
          <a:ext cx="0" cy="0"/>
          <a:chOff x="0" y="0"/>
          <a:chExt cx="0" cy="0"/>
        </a:xfrm>
      </p:grpSpPr>
      <p:grpSp>
        <p:nvGrpSpPr>
          <p:cNvPr id="2" name="Google Shape;239;p19">
            <a:extLst>
              <a:ext uri="{FF2B5EF4-FFF2-40B4-BE49-F238E27FC236}">
                <a16:creationId xmlns:a16="http://schemas.microsoft.com/office/drawing/2014/main" id="{B17A27AF-E0F8-D76D-8DAE-795F1AEB89E6}"/>
              </a:ext>
            </a:extLst>
          </p:cNvPr>
          <p:cNvGrpSpPr/>
          <p:nvPr/>
        </p:nvGrpSpPr>
        <p:grpSpPr>
          <a:xfrm>
            <a:off x="-860612" y="-2333712"/>
            <a:ext cx="12075460" cy="7853534"/>
            <a:chOff x="0" y="0"/>
            <a:chExt cx="8475783" cy="4823377"/>
          </a:xfrm>
        </p:grpSpPr>
        <p:sp>
          <p:nvSpPr>
            <p:cNvPr id="4" name="Google Shape;240;p19">
              <a:extLst>
                <a:ext uri="{FF2B5EF4-FFF2-40B4-BE49-F238E27FC236}">
                  <a16:creationId xmlns:a16="http://schemas.microsoft.com/office/drawing/2014/main" id="{538A7398-08F4-7B06-80EE-E8D39242FB4E}"/>
                </a:ext>
              </a:extLst>
            </p:cNvPr>
            <p:cNvSpPr/>
            <p:nvPr/>
          </p:nvSpPr>
          <p:spPr>
            <a:xfrm>
              <a:off x="0" y="0"/>
              <a:ext cx="6526353" cy="868208"/>
            </a:xfrm>
            <a:prstGeom prst="roundRect">
              <a:avLst>
                <a:gd name="adj" fmla="val 10000"/>
              </a:avLst>
            </a:prstGeom>
            <a:solidFill>
              <a:srgbClr val="6F6A5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41;p19">
              <a:extLst>
                <a:ext uri="{FF2B5EF4-FFF2-40B4-BE49-F238E27FC236}">
                  <a16:creationId xmlns:a16="http://schemas.microsoft.com/office/drawing/2014/main" id="{366992C5-BA38-64F6-71BB-41354644A804}"/>
                </a:ext>
              </a:extLst>
            </p:cNvPr>
            <p:cNvSpPr txBox="1"/>
            <p:nvPr/>
          </p:nvSpPr>
          <p:spPr>
            <a:xfrm>
              <a:off x="25429" y="25429"/>
              <a:ext cx="5487909" cy="817350"/>
            </a:xfrm>
            <a:prstGeom prst="rect">
              <a:avLst/>
            </a:prstGeom>
            <a:noFill/>
            <a:ln>
              <a:noFill/>
            </a:ln>
          </p:spPr>
          <p:txBody>
            <a:bodyPr spcFirstLastPara="1" wrap="square" lIns="64750" tIns="64750" rIns="64750" bIns="64750" anchor="ctr" anchorCtr="0">
              <a:noAutofit/>
            </a:bodyPr>
            <a:lstStyle/>
            <a:p>
              <a:pPr marL="0" marR="0" lvl="0" indent="0" algn="l" rtl="0">
                <a:lnSpc>
                  <a:spcPct val="90000"/>
                </a:lnSpc>
                <a:spcBef>
                  <a:spcPts val="0"/>
                </a:spcBef>
                <a:spcAft>
                  <a:spcPts val="0"/>
                </a:spcAft>
                <a:buClr>
                  <a:schemeClr val="lt1"/>
                </a:buClr>
                <a:buSzPts val="1700"/>
                <a:buFont typeface="Georgia"/>
                <a:buNone/>
              </a:pPr>
              <a:r>
                <a:rPr lang="en-US" sz="1700" b="1" dirty="0">
                  <a:solidFill>
                    <a:schemeClr val="lt1"/>
                  </a:solidFill>
                  <a:latin typeface="Georgia"/>
                  <a:ea typeface="Georgia"/>
                  <a:cs typeface="Georgia"/>
                  <a:sym typeface="Georgia"/>
                </a:rPr>
                <a:t>Precinct Caucus</a:t>
              </a:r>
              <a:r>
                <a:rPr lang="en-US" sz="1700" b="0" dirty="0">
                  <a:solidFill>
                    <a:schemeClr val="lt1"/>
                  </a:solidFill>
                  <a:latin typeface="Georgia"/>
                  <a:ea typeface="Georgia"/>
                  <a:cs typeface="Georgia"/>
                  <a:sym typeface="Georgia"/>
                </a:rPr>
                <a:t> – elect Unit delegates and local leadership; adopt resolutions that are considered at conventions</a:t>
              </a:r>
              <a:endParaRPr sz="1700" b="1" dirty="0">
                <a:solidFill>
                  <a:schemeClr val="lt1"/>
                </a:solidFill>
                <a:latin typeface="Georgia"/>
                <a:ea typeface="Georgia"/>
                <a:cs typeface="Georgia"/>
                <a:sym typeface="Georgia"/>
              </a:endParaRPr>
            </a:p>
          </p:txBody>
        </p:sp>
        <p:sp>
          <p:nvSpPr>
            <p:cNvPr id="6" name="Google Shape;242;p19">
              <a:extLst>
                <a:ext uri="{FF2B5EF4-FFF2-40B4-BE49-F238E27FC236}">
                  <a16:creationId xmlns:a16="http://schemas.microsoft.com/office/drawing/2014/main" id="{21DD6586-195D-A6BF-F3DF-3D14CE0337BE}"/>
                </a:ext>
              </a:extLst>
            </p:cNvPr>
            <p:cNvSpPr/>
            <p:nvPr/>
          </p:nvSpPr>
          <p:spPr>
            <a:xfrm>
              <a:off x="487357" y="988792"/>
              <a:ext cx="6526353" cy="868208"/>
            </a:xfrm>
            <a:prstGeom prst="roundRect">
              <a:avLst>
                <a:gd name="adj" fmla="val 10000"/>
              </a:avLst>
            </a:prstGeom>
            <a:solidFill>
              <a:srgbClr val="817A6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43;p19">
              <a:extLst>
                <a:ext uri="{FF2B5EF4-FFF2-40B4-BE49-F238E27FC236}">
                  <a16:creationId xmlns:a16="http://schemas.microsoft.com/office/drawing/2014/main" id="{486FD801-7CD8-6F7F-06CD-636B379C2C00}"/>
                </a:ext>
              </a:extLst>
            </p:cNvPr>
            <p:cNvSpPr txBox="1"/>
            <p:nvPr/>
          </p:nvSpPr>
          <p:spPr>
            <a:xfrm>
              <a:off x="512786" y="1014221"/>
              <a:ext cx="5423802" cy="817350"/>
            </a:xfrm>
            <a:prstGeom prst="rect">
              <a:avLst/>
            </a:prstGeom>
            <a:noFill/>
            <a:ln>
              <a:noFill/>
            </a:ln>
          </p:spPr>
          <p:txBody>
            <a:bodyPr spcFirstLastPara="1" wrap="square" lIns="53325" tIns="53325" rIns="53325" bIns="53325" anchor="ctr" anchorCtr="0">
              <a:noAutofit/>
            </a:bodyPr>
            <a:lstStyle/>
            <a:p>
              <a:pPr marL="0" marR="0" lvl="0" indent="0" algn="l" rtl="0">
                <a:lnSpc>
                  <a:spcPct val="90000"/>
                </a:lnSpc>
                <a:spcBef>
                  <a:spcPts val="0"/>
                </a:spcBef>
                <a:spcAft>
                  <a:spcPts val="0"/>
                </a:spcAft>
                <a:buClr>
                  <a:schemeClr val="lt1"/>
                </a:buClr>
                <a:buSzPts val="1400"/>
                <a:buFont typeface="Georgia"/>
                <a:buNone/>
              </a:pPr>
              <a:r>
                <a:rPr lang="en-US" sz="1400" b="1" dirty="0">
                  <a:solidFill>
                    <a:schemeClr val="lt1"/>
                  </a:solidFill>
                  <a:latin typeface="Georgia"/>
                  <a:ea typeface="Georgia"/>
                  <a:cs typeface="Georgia"/>
                  <a:sym typeface="Georgia"/>
                </a:rPr>
                <a:t>Basic Political Organizing Unit Convention</a:t>
              </a:r>
              <a:r>
                <a:rPr lang="en-US" sz="1400" b="0" dirty="0">
                  <a:solidFill>
                    <a:schemeClr val="lt1"/>
                  </a:solidFill>
                  <a:latin typeface="Georgia"/>
                  <a:ea typeface="Georgia"/>
                  <a:cs typeface="Georgia"/>
                  <a:sym typeface="Georgia"/>
                </a:rPr>
                <a:t> – usually a senate or house district or county; endorse candidates for local elected office; elect unit officers; elect state/congressional delegates</a:t>
              </a:r>
              <a:endParaRPr sz="1400" b="1" dirty="0">
                <a:solidFill>
                  <a:schemeClr val="lt1"/>
                </a:solidFill>
                <a:latin typeface="Georgia"/>
                <a:ea typeface="Georgia"/>
                <a:cs typeface="Georgia"/>
                <a:sym typeface="Georgia"/>
              </a:endParaRPr>
            </a:p>
          </p:txBody>
        </p:sp>
        <p:sp>
          <p:nvSpPr>
            <p:cNvPr id="8" name="Google Shape;244;p19">
              <a:extLst>
                <a:ext uri="{FF2B5EF4-FFF2-40B4-BE49-F238E27FC236}">
                  <a16:creationId xmlns:a16="http://schemas.microsoft.com/office/drawing/2014/main" id="{BE5DDF13-69B6-DBAB-E1E8-E035D5079481}"/>
                </a:ext>
              </a:extLst>
            </p:cNvPr>
            <p:cNvSpPr/>
            <p:nvPr/>
          </p:nvSpPr>
          <p:spPr>
            <a:xfrm>
              <a:off x="974715" y="1977584"/>
              <a:ext cx="6526353" cy="868208"/>
            </a:xfrm>
            <a:prstGeom prst="roundRect">
              <a:avLst>
                <a:gd name="adj" fmla="val 10000"/>
              </a:avLst>
            </a:prstGeom>
            <a:solidFill>
              <a:srgbClr val="918B8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45;p19">
              <a:extLst>
                <a:ext uri="{FF2B5EF4-FFF2-40B4-BE49-F238E27FC236}">
                  <a16:creationId xmlns:a16="http://schemas.microsoft.com/office/drawing/2014/main" id="{FB169E35-3100-20AD-928C-CC38E6FA4D07}"/>
                </a:ext>
              </a:extLst>
            </p:cNvPr>
            <p:cNvSpPr txBox="1"/>
            <p:nvPr/>
          </p:nvSpPr>
          <p:spPr>
            <a:xfrm>
              <a:off x="1000144" y="2003013"/>
              <a:ext cx="5423802" cy="817350"/>
            </a:xfrm>
            <a:prstGeom prst="rect">
              <a:avLst/>
            </a:prstGeom>
            <a:noFill/>
            <a:ln>
              <a:noFill/>
            </a:ln>
          </p:spPr>
          <p:txBody>
            <a:bodyPr spcFirstLastPara="1" wrap="square" lIns="64750" tIns="64750" rIns="64750" bIns="64750" anchor="ctr" anchorCtr="0">
              <a:noAutofit/>
            </a:bodyPr>
            <a:lstStyle/>
            <a:p>
              <a:pPr marL="0" marR="0" lvl="0" indent="0" algn="l" rtl="0">
                <a:lnSpc>
                  <a:spcPct val="90000"/>
                </a:lnSpc>
                <a:spcBef>
                  <a:spcPts val="0"/>
                </a:spcBef>
                <a:spcAft>
                  <a:spcPts val="0"/>
                </a:spcAft>
                <a:buClr>
                  <a:schemeClr val="lt1"/>
                </a:buClr>
                <a:buSzPts val="1700"/>
                <a:buFont typeface="Georgia"/>
                <a:buNone/>
              </a:pPr>
              <a:r>
                <a:rPr lang="en-US" sz="1700" b="1" dirty="0">
                  <a:solidFill>
                    <a:schemeClr val="lt1"/>
                  </a:solidFill>
                  <a:latin typeface="Georgia"/>
                  <a:ea typeface="Georgia"/>
                  <a:cs typeface="Georgia"/>
                  <a:sym typeface="Georgia"/>
                </a:rPr>
                <a:t>Congressional District Convention</a:t>
              </a:r>
              <a:r>
                <a:rPr lang="en-US" sz="1700" b="0" dirty="0">
                  <a:solidFill>
                    <a:schemeClr val="lt1"/>
                  </a:solidFill>
                  <a:latin typeface="Georgia"/>
                  <a:ea typeface="Georgia"/>
                  <a:cs typeface="Georgia"/>
                  <a:sym typeface="Georgia"/>
                </a:rPr>
                <a:t> – endorse U.S. House candidate; elect district officers; elect national delegates</a:t>
              </a:r>
              <a:endParaRPr sz="1700" b="1" dirty="0">
                <a:solidFill>
                  <a:schemeClr val="lt1"/>
                </a:solidFill>
                <a:latin typeface="Georgia"/>
                <a:ea typeface="Georgia"/>
                <a:cs typeface="Georgia"/>
                <a:sym typeface="Georgia"/>
              </a:endParaRPr>
            </a:p>
          </p:txBody>
        </p:sp>
        <p:sp>
          <p:nvSpPr>
            <p:cNvPr id="10" name="Google Shape;246;p19">
              <a:extLst>
                <a:ext uri="{FF2B5EF4-FFF2-40B4-BE49-F238E27FC236}">
                  <a16:creationId xmlns:a16="http://schemas.microsoft.com/office/drawing/2014/main" id="{3AEEC5F9-AB5E-6BA4-924E-B8AB0C0531BA}"/>
                </a:ext>
              </a:extLst>
            </p:cNvPr>
            <p:cNvSpPr/>
            <p:nvPr/>
          </p:nvSpPr>
          <p:spPr>
            <a:xfrm>
              <a:off x="1462072" y="2966377"/>
              <a:ext cx="6526353" cy="868208"/>
            </a:xfrm>
            <a:prstGeom prst="roundRect">
              <a:avLst>
                <a:gd name="adj" fmla="val 10000"/>
              </a:avLst>
            </a:prstGeom>
            <a:solidFill>
              <a:srgbClr val="A09C9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47;p19">
              <a:extLst>
                <a:ext uri="{FF2B5EF4-FFF2-40B4-BE49-F238E27FC236}">
                  <a16:creationId xmlns:a16="http://schemas.microsoft.com/office/drawing/2014/main" id="{7D76760E-FD9A-9364-1D39-D38696DE08F1}"/>
                </a:ext>
              </a:extLst>
            </p:cNvPr>
            <p:cNvSpPr txBox="1"/>
            <p:nvPr/>
          </p:nvSpPr>
          <p:spPr>
            <a:xfrm>
              <a:off x="1487501" y="2991806"/>
              <a:ext cx="5423802" cy="817350"/>
            </a:xfrm>
            <a:prstGeom prst="rect">
              <a:avLst/>
            </a:prstGeom>
            <a:noFill/>
            <a:ln>
              <a:noFill/>
            </a:ln>
          </p:spPr>
          <p:txBody>
            <a:bodyPr spcFirstLastPara="1" wrap="square" lIns="64750" tIns="64750" rIns="64750" bIns="64750" anchor="ctr" anchorCtr="0">
              <a:noAutofit/>
            </a:bodyPr>
            <a:lstStyle/>
            <a:p>
              <a:pPr marL="0" marR="0" lvl="0" indent="0" algn="l" rtl="0">
                <a:lnSpc>
                  <a:spcPct val="90000"/>
                </a:lnSpc>
                <a:spcBef>
                  <a:spcPts val="0"/>
                </a:spcBef>
                <a:spcAft>
                  <a:spcPts val="0"/>
                </a:spcAft>
                <a:buClr>
                  <a:schemeClr val="lt1"/>
                </a:buClr>
                <a:buSzPts val="1700"/>
                <a:buFont typeface="Georgia"/>
                <a:buNone/>
              </a:pPr>
              <a:r>
                <a:rPr lang="en-US" sz="1700" b="1">
                  <a:solidFill>
                    <a:schemeClr val="lt1"/>
                  </a:solidFill>
                  <a:latin typeface="Georgia"/>
                  <a:ea typeface="Georgia"/>
                  <a:cs typeface="Georgia"/>
                  <a:sym typeface="Georgia"/>
                </a:rPr>
                <a:t>State Convention </a:t>
              </a:r>
              <a:r>
                <a:rPr lang="en-US" sz="1700" b="0">
                  <a:solidFill>
                    <a:schemeClr val="lt1"/>
                  </a:solidFill>
                  <a:latin typeface="Georgia"/>
                  <a:ea typeface="Georgia"/>
                  <a:cs typeface="Georgia"/>
                  <a:sym typeface="Georgia"/>
                </a:rPr>
                <a:t>– endorse candidates for statewide offices and U.S. Senate; elect party officers; adopt state party platform</a:t>
              </a:r>
              <a:endParaRPr/>
            </a:p>
          </p:txBody>
        </p:sp>
        <p:sp>
          <p:nvSpPr>
            <p:cNvPr id="12" name="Google Shape;248;p19">
              <a:extLst>
                <a:ext uri="{FF2B5EF4-FFF2-40B4-BE49-F238E27FC236}">
                  <a16:creationId xmlns:a16="http://schemas.microsoft.com/office/drawing/2014/main" id="{2DDDC983-E419-C399-F44A-1F266A85897C}"/>
                </a:ext>
              </a:extLst>
            </p:cNvPr>
            <p:cNvSpPr/>
            <p:nvPr/>
          </p:nvSpPr>
          <p:spPr>
            <a:xfrm>
              <a:off x="1949430" y="3955169"/>
              <a:ext cx="6526353" cy="868208"/>
            </a:xfrm>
            <a:prstGeom prst="roundRect">
              <a:avLst>
                <a:gd name="adj" fmla="val 10000"/>
              </a:avLst>
            </a:prstGeom>
            <a:solidFill>
              <a:srgbClr val="B0ADA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49;p19">
              <a:extLst>
                <a:ext uri="{FF2B5EF4-FFF2-40B4-BE49-F238E27FC236}">
                  <a16:creationId xmlns:a16="http://schemas.microsoft.com/office/drawing/2014/main" id="{B66EDF7A-248B-7C34-F758-4D4E44CE71FE}"/>
                </a:ext>
              </a:extLst>
            </p:cNvPr>
            <p:cNvSpPr txBox="1"/>
            <p:nvPr/>
          </p:nvSpPr>
          <p:spPr>
            <a:xfrm>
              <a:off x="1974859" y="3980598"/>
              <a:ext cx="5423802" cy="817350"/>
            </a:xfrm>
            <a:prstGeom prst="rect">
              <a:avLst/>
            </a:prstGeom>
            <a:noFill/>
            <a:ln>
              <a:noFill/>
            </a:ln>
          </p:spPr>
          <p:txBody>
            <a:bodyPr spcFirstLastPara="1" wrap="square" lIns="64750" tIns="64750" rIns="64750" bIns="64750" anchor="ctr" anchorCtr="0">
              <a:noAutofit/>
            </a:bodyPr>
            <a:lstStyle/>
            <a:p>
              <a:pPr marL="0" marR="0" lvl="0" indent="0" algn="l" rtl="0">
                <a:lnSpc>
                  <a:spcPct val="90000"/>
                </a:lnSpc>
                <a:spcBef>
                  <a:spcPts val="0"/>
                </a:spcBef>
                <a:spcAft>
                  <a:spcPts val="0"/>
                </a:spcAft>
                <a:buClr>
                  <a:schemeClr val="lt1"/>
                </a:buClr>
                <a:buSzPts val="1700"/>
                <a:buFont typeface="Georgia"/>
                <a:buNone/>
              </a:pPr>
              <a:r>
                <a:rPr lang="en-US" sz="1700" b="1" dirty="0">
                  <a:solidFill>
                    <a:schemeClr val="lt1"/>
                  </a:solidFill>
                  <a:latin typeface="Georgia"/>
                  <a:ea typeface="Georgia"/>
                  <a:cs typeface="Georgia"/>
                  <a:sym typeface="Georgia"/>
                </a:rPr>
                <a:t>National Convention </a:t>
              </a:r>
              <a:r>
                <a:rPr lang="en-US" sz="1700" b="0" dirty="0">
                  <a:solidFill>
                    <a:schemeClr val="lt1"/>
                  </a:solidFill>
                  <a:latin typeface="Georgia"/>
                  <a:ea typeface="Georgia"/>
                  <a:cs typeface="Georgia"/>
                  <a:sym typeface="Georgia"/>
                </a:rPr>
                <a:t>– endorse presidential nominee; elect national party officers; adopt national party platform</a:t>
              </a:r>
              <a:endParaRPr dirty="0"/>
            </a:p>
          </p:txBody>
        </p:sp>
        <p:sp>
          <p:nvSpPr>
            <p:cNvPr id="14" name="Google Shape;250;p19">
              <a:extLst>
                <a:ext uri="{FF2B5EF4-FFF2-40B4-BE49-F238E27FC236}">
                  <a16:creationId xmlns:a16="http://schemas.microsoft.com/office/drawing/2014/main" id="{4780F4F7-A246-50A4-27AD-88CF6769BCB9}"/>
                </a:ext>
              </a:extLst>
            </p:cNvPr>
            <p:cNvSpPr/>
            <p:nvPr/>
          </p:nvSpPr>
          <p:spPr>
            <a:xfrm>
              <a:off x="5962018" y="634274"/>
              <a:ext cx="564335" cy="564335"/>
            </a:xfrm>
            <a:prstGeom prst="downArrow">
              <a:avLst>
                <a:gd name="adj1" fmla="val 55000"/>
                <a:gd name="adj2" fmla="val 45000"/>
              </a:avLst>
            </a:prstGeom>
            <a:solidFill>
              <a:srgbClr val="D6D5D2">
                <a:alpha val="89803"/>
              </a:srgbClr>
            </a:solidFill>
            <a:ln w="12700" cap="flat" cmpd="sng">
              <a:solidFill>
                <a:srgbClr val="D6D5D2">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51;p19">
              <a:extLst>
                <a:ext uri="{FF2B5EF4-FFF2-40B4-BE49-F238E27FC236}">
                  <a16:creationId xmlns:a16="http://schemas.microsoft.com/office/drawing/2014/main" id="{0ACDAEA5-AFAD-0AF1-A732-CDF8E58FE7BA}"/>
                </a:ext>
              </a:extLst>
            </p:cNvPr>
            <p:cNvSpPr txBox="1"/>
            <p:nvPr/>
          </p:nvSpPr>
          <p:spPr>
            <a:xfrm>
              <a:off x="6088993" y="634274"/>
              <a:ext cx="310385" cy="424662"/>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Clr>
                  <a:schemeClr val="dk1"/>
                </a:buClr>
                <a:buSzPts val="2700"/>
                <a:buFont typeface="Georgia"/>
                <a:buNone/>
              </a:pPr>
              <a:endParaRPr sz="2700">
                <a:solidFill>
                  <a:schemeClr val="dk1"/>
                </a:solidFill>
                <a:latin typeface="Georgia"/>
                <a:ea typeface="Georgia"/>
                <a:cs typeface="Georgia"/>
                <a:sym typeface="Georgia"/>
              </a:endParaRPr>
            </a:p>
          </p:txBody>
        </p:sp>
        <p:sp>
          <p:nvSpPr>
            <p:cNvPr id="16" name="Google Shape;252;p19">
              <a:extLst>
                <a:ext uri="{FF2B5EF4-FFF2-40B4-BE49-F238E27FC236}">
                  <a16:creationId xmlns:a16="http://schemas.microsoft.com/office/drawing/2014/main" id="{1754F0B4-0DFF-6FBF-DA07-E2BFD73F806C}"/>
                </a:ext>
              </a:extLst>
            </p:cNvPr>
            <p:cNvSpPr/>
            <p:nvPr/>
          </p:nvSpPr>
          <p:spPr>
            <a:xfrm>
              <a:off x="6449376" y="1623066"/>
              <a:ext cx="564335" cy="564335"/>
            </a:xfrm>
            <a:prstGeom prst="downArrow">
              <a:avLst>
                <a:gd name="adj1" fmla="val 55000"/>
                <a:gd name="adj2" fmla="val 45000"/>
              </a:avLst>
            </a:prstGeom>
            <a:solidFill>
              <a:srgbClr val="D6D5D2">
                <a:alpha val="89803"/>
              </a:srgbClr>
            </a:solidFill>
            <a:ln w="12700" cap="flat" cmpd="sng">
              <a:solidFill>
                <a:srgbClr val="D6D5D2">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53;p19">
              <a:extLst>
                <a:ext uri="{FF2B5EF4-FFF2-40B4-BE49-F238E27FC236}">
                  <a16:creationId xmlns:a16="http://schemas.microsoft.com/office/drawing/2014/main" id="{6CD4A283-1BCF-07D4-1AC3-BAF1C03B498B}"/>
                </a:ext>
              </a:extLst>
            </p:cNvPr>
            <p:cNvSpPr txBox="1"/>
            <p:nvPr/>
          </p:nvSpPr>
          <p:spPr>
            <a:xfrm>
              <a:off x="6576351" y="1623066"/>
              <a:ext cx="310385" cy="424662"/>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Clr>
                  <a:schemeClr val="dk1"/>
                </a:buClr>
                <a:buSzPts val="2700"/>
                <a:buFont typeface="Georgia"/>
                <a:buNone/>
              </a:pPr>
              <a:endParaRPr sz="2700">
                <a:solidFill>
                  <a:schemeClr val="dk1"/>
                </a:solidFill>
                <a:latin typeface="Georgia"/>
                <a:ea typeface="Georgia"/>
                <a:cs typeface="Georgia"/>
                <a:sym typeface="Georgia"/>
              </a:endParaRPr>
            </a:p>
          </p:txBody>
        </p:sp>
        <p:sp>
          <p:nvSpPr>
            <p:cNvPr id="18" name="Google Shape;254;p19">
              <a:extLst>
                <a:ext uri="{FF2B5EF4-FFF2-40B4-BE49-F238E27FC236}">
                  <a16:creationId xmlns:a16="http://schemas.microsoft.com/office/drawing/2014/main" id="{A23DC7F3-EFCB-F6E0-95D4-9738AC267F12}"/>
                </a:ext>
              </a:extLst>
            </p:cNvPr>
            <p:cNvSpPr/>
            <p:nvPr/>
          </p:nvSpPr>
          <p:spPr>
            <a:xfrm>
              <a:off x="6936733" y="2597389"/>
              <a:ext cx="564335" cy="564335"/>
            </a:xfrm>
            <a:prstGeom prst="downArrow">
              <a:avLst>
                <a:gd name="adj1" fmla="val 55000"/>
                <a:gd name="adj2" fmla="val 45000"/>
              </a:avLst>
            </a:prstGeom>
            <a:solidFill>
              <a:srgbClr val="D6D5D2">
                <a:alpha val="89803"/>
              </a:srgbClr>
            </a:solidFill>
            <a:ln w="12700" cap="flat" cmpd="sng">
              <a:solidFill>
                <a:srgbClr val="D6D5D2">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55;p19">
              <a:extLst>
                <a:ext uri="{FF2B5EF4-FFF2-40B4-BE49-F238E27FC236}">
                  <a16:creationId xmlns:a16="http://schemas.microsoft.com/office/drawing/2014/main" id="{451A9EA1-7E07-5B3C-2602-EA23CA6ACAC7}"/>
                </a:ext>
              </a:extLst>
            </p:cNvPr>
            <p:cNvSpPr txBox="1"/>
            <p:nvPr/>
          </p:nvSpPr>
          <p:spPr>
            <a:xfrm>
              <a:off x="7063708" y="2597389"/>
              <a:ext cx="310385" cy="424662"/>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Clr>
                  <a:schemeClr val="dk1"/>
                </a:buClr>
                <a:buSzPts val="2700"/>
                <a:buFont typeface="Georgia"/>
                <a:buNone/>
              </a:pPr>
              <a:endParaRPr sz="2700">
                <a:solidFill>
                  <a:schemeClr val="dk1"/>
                </a:solidFill>
                <a:latin typeface="Georgia"/>
                <a:ea typeface="Georgia"/>
                <a:cs typeface="Georgia"/>
                <a:sym typeface="Georgia"/>
              </a:endParaRPr>
            </a:p>
          </p:txBody>
        </p:sp>
        <p:sp>
          <p:nvSpPr>
            <p:cNvPr id="20" name="Google Shape;256;p19">
              <a:extLst>
                <a:ext uri="{FF2B5EF4-FFF2-40B4-BE49-F238E27FC236}">
                  <a16:creationId xmlns:a16="http://schemas.microsoft.com/office/drawing/2014/main" id="{6D780803-7E78-486F-F6CA-594C76B3E99B}"/>
                </a:ext>
              </a:extLst>
            </p:cNvPr>
            <p:cNvSpPr/>
            <p:nvPr/>
          </p:nvSpPr>
          <p:spPr>
            <a:xfrm>
              <a:off x="7424091" y="3595828"/>
              <a:ext cx="564335" cy="564335"/>
            </a:xfrm>
            <a:prstGeom prst="downArrow">
              <a:avLst>
                <a:gd name="adj1" fmla="val 55000"/>
                <a:gd name="adj2" fmla="val 45000"/>
              </a:avLst>
            </a:prstGeom>
            <a:solidFill>
              <a:srgbClr val="D6D5D2">
                <a:alpha val="89803"/>
              </a:srgbClr>
            </a:solidFill>
            <a:ln w="12700" cap="flat" cmpd="sng">
              <a:solidFill>
                <a:srgbClr val="D6D5D2">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57;p19">
              <a:extLst>
                <a:ext uri="{FF2B5EF4-FFF2-40B4-BE49-F238E27FC236}">
                  <a16:creationId xmlns:a16="http://schemas.microsoft.com/office/drawing/2014/main" id="{90A39AAE-AD4C-9F1B-AF64-9F03E4C98EE1}"/>
                </a:ext>
              </a:extLst>
            </p:cNvPr>
            <p:cNvSpPr txBox="1"/>
            <p:nvPr/>
          </p:nvSpPr>
          <p:spPr>
            <a:xfrm>
              <a:off x="7551066" y="3595828"/>
              <a:ext cx="310385" cy="424662"/>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Clr>
                  <a:schemeClr val="dk1"/>
                </a:buClr>
                <a:buSzPts val="2700"/>
                <a:buFont typeface="Georgia"/>
                <a:buNone/>
              </a:pPr>
              <a:endParaRPr sz="2700">
                <a:solidFill>
                  <a:schemeClr val="dk1"/>
                </a:solidFill>
                <a:latin typeface="Georgia"/>
                <a:ea typeface="Georgia"/>
                <a:cs typeface="Georgia"/>
                <a:sym typeface="Georgia"/>
              </a:endParaRPr>
            </a:p>
          </p:txBody>
        </p:sp>
      </p:grpSp>
      <p:pic>
        <p:nvPicPr>
          <p:cNvPr id="3" name="Picture 2">
            <a:extLst>
              <a:ext uri="{FF2B5EF4-FFF2-40B4-BE49-F238E27FC236}">
                <a16:creationId xmlns:a16="http://schemas.microsoft.com/office/drawing/2014/main" id="{D9C20619-2CF6-67F5-987D-EE00E4B9FEBA}"/>
              </a:ext>
            </a:extLst>
          </p:cNvPr>
          <p:cNvPicPr>
            <a:picLocks noChangeAspect="1"/>
          </p:cNvPicPr>
          <p:nvPr/>
        </p:nvPicPr>
        <p:blipFill>
          <a:blip r:embed="rId2"/>
          <a:stretch>
            <a:fillRect/>
          </a:stretch>
        </p:blipFill>
        <p:spPr>
          <a:xfrm rot="16200000">
            <a:off x="2971619" y="-4749042"/>
            <a:ext cx="2168935" cy="8905280"/>
          </a:xfrm>
          <a:prstGeom prst="rect">
            <a:avLst/>
          </a:prstGeom>
        </p:spPr>
      </p:pic>
      <p:pic>
        <p:nvPicPr>
          <p:cNvPr id="22" name="Picture 21">
            <a:extLst>
              <a:ext uri="{FF2B5EF4-FFF2-40B4-BE49-F238E27FC236}">
                <a16:creationId xmlns:a16="http://schemas.microsoft.com/office/drawing/2014/main" id="{E1388A40-36DA-DE92-B38E-68BB3A885F0B}"/>
              </a:ext>
            </a:extLst>
          </p:cNvPr>
          <p:cNvPicPr>
            <a:picLocks noChangeAspect="1"/>
          </p:cNvPicPr>
          <p:nvPr/>
        </p:nvPicPr>
        <p:blipFill>
          <a:blip r:embed="rId2"/>
          <a:stretch>
            <a:fillRect/>
          </a:stretch>
        </p:blipFill>
        <p:spPr>
          <a:xfrm rot="16200000">
            <a:off x="8522991" y="-1087631"/>
            <a:ext cx="1217682" cy="1552792"/>
          </a:xfrm>
          <a:prstGeom prst="rect">
            <a:avLst/>
          </a:prstGeom>
        </p:spPr>
      </p:pic>
      <p:pic>
        <p:nvPicPr>
          <p:cNvPr id="23" name="Picture 22">
            <a:extLst>
              <a:ext uri="{FF2B5EF4-FFF2-40B4-BE49-F238E27FC236}">
                <a16:creationId xmlns:a16="http://schemas.microsoft.com/office/drawing/2014/main" id="{4F472BEA-FE6D-A7F9-20A3-DE3C938569A8}"/>
              </a:ext>
            </a:extLst>
          </p:cNvPr>
          <p:cNvPicPr>
            <a:picLocks noChangeAspect="1"/>
          </p:cNvPicPr>
          <p:nvPr/>
        </p:nvPicPr>
        <p:blipFill>
          <a:blip r:embed="rId2"/>
          <a:stretch>
            <a:fillRect/>
          </a:stretch>
        </p:blipFill>
        <p:spPr>
          <a:xfrm>
            <a:off x="8972785" y="-841541"/>
            <a:ext cx="668320" cy="1552792"/>
          </a:xfrm>
          <a:prstGeom prst="rect">
            <a:avLst/>
          </a:prstGeom>
        </p:spPr>
      </p:pic>
    </p:spTree>
    <p:extLst>
      <p:ext uri="{BB962C8B-B14F-4D97-AF65-F5344CB8AC3E}">
        <p14:creationId xmlns:p14="http://schemas.microsoft.com/office/powerpoint/2010/main" val="17671113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A5B51-24CA-860D-4680-BB288823472B}"/>
            </a:ext>
          </a:extLst>
        </p:cNvPr>
        <p:cNvGrpSpPr/>
        <p:nvPr/>
      </p:nvGrpSpPr>
      <p:grpSpPr>
        <a:xfrm>
          <a:off x="0" y="0"/>
          <a:ext cx="0" cy="0"/>
          <a:chOff x="0" y="0"/>
          <a:chExt cx="0" cy="0"/>
        </a:xfrm>
      </p:grpSpPr>
      <p:sp>
        <p:nvSpPr>
          <p:cNvPr id="22" name="TextBox 21">
            <a:extLst>
              <a:ext uri="{FF2B5EF4-FFF2-40B4-BE49-F238E27FC236}">
                <a16:creationId xmlns:a16="http://schemas.microsoft.com/office/drawing/2014/main" id="{231A7EEC-91BE-EE1B-098C-EFAFD6A44421}"/>
              </a:ext>
            </a:extLst>
          </p:cNvPr>
          <p:cNvSpPr txBox="1"/>
          <p:nvPr/>
        </p:nvSpPr>
        <p:spPr>
          <a:xfrm>
            <a:off x="175604" y="182848"/>
            <a:ext cx="11630912" cy="5847755"/>
          </a:xfrm>
          <a:prstGeom prst="rect">
            <a:avLst/>
          </a:prstGeom>
          <a:noFill/>
        </p:spPr>
        <p:txBody>
          <a:bodyPr wrap="square" rtlCol="0">
            <a:spAutoFit/>
          </a:bodyPr>
          <a:lstStyle/>
          <a:p>
            <a:r>
              <a:rPr lang="en-US" sz="8000" b="1" dirty="0">
                <a:latin typeface="Lato" panose="020F0502020204030203" pitchFamily="34" charset="0"/>
                <a:ea typeface="Lato" panose="020F0502020204030203" pitchFamily="34" charset="0"/>
                <a:cs typeface="Lato" panose="020F0502020204030203" pitchFamily="34" charset="0"/>
              </a:rPr>
              <a:t>Who can participate?</a:t>
            </a:r>
          </a:p>
          <a:p>
            <a:pPr marL="1143000" indent="-1143000">
              <a:buFont typeface="Arial" panose="020B0604020202020204" pitchFamily="34" charset="0"/>
              <a:buChar char="•"/>
            </a:pPr>
            <a:endParaRPr lang="en-US" sz="1400" b="1" dirty="0">
              <a:latin typeface="Lato" panose="020F0502020204030203" pitchFamily="34" charset="0"/>
              <a:ea typeface="Lato" panose="020F0502020204030203" pitchFamily="34" charset="0"/>
              <a:cs typeface="Lato" panose="020F0502020204030203" pitchFamily="34" charset="0"/>
            </a:endParaRPr>
          </a:p>
          <a:p>
            <a:pPr marL="233363" indent="-233363">
              <a:buFont typeface="Arial" panose="020B0604020202020204" pitchFamily="34" charset="0"/>
              <a:buChar char="•"/>
            </a:pPr>
            <a:r>
              <a:rPr lang="en-US" sz="3200" b="1" dirty="0">
                <a:latin typeface="Lato" panose="020F0502020204030203" pitchFamily="34" charset="0"/>
                <a:ea typeface="Lato" panose="020F0502020204030203" pitchFamily="34" charset="0"/>
                <a:cs typeface="Lato" panose="020F0502020204030203" pitchFamily="34" charset="0"/>
              </a:rPr>
              <a:t>Eligible to vote in the general (November) election</a:t>
            </a:r>
          </a:p>
          <a:p>
            <a:pPr marL="233363" indent="-233363">
              <a:buFont typeface="Arial" panose="020B0604020202020204" pitchFamily="34" charset="0"/>
              <a:buChar char="•"/>
            </a:pPr>
            <a:endParaRPr lang="en-US" sz="2000" b="1" dirty="0">
              <a:latin typeface="Lato" panose="020F0502020204030203" pitchFamily="34" charset="0"/>
              <a:ea typeface="Lato" panose="020F0502020204030203" pitchFamily="34" charset="0"/>
              <a:cs typeface="Lato" panose="020F0502020204030203" pitchFamily="34" charset="0"/>
            </a:endParaRPr>
          </a:p>
          <a:p>
            <a:pPr marL="233363" indent="-233363">
              <a:buFont typeface="Arial" panose="020B0604020202020204" pitchFamily="34" charset="0"/>
              <a:buChar char="•"/>
            </a:pPr>
            <a:r>
              <a:rPr lang="en-US" sz="3200" b="1" dirty="0">
                <a:latin typeface="Lato" panose="020F0502020204030203" pitchFamily="34" charset="0"/>
                <a:ea typeface="Lato" panose="020F0502020204030203" pitchFamily="34" charset="0"/>
                <a:cs typeface="Lato" panose="020F0502020204030203" pitchFamily="34" charset="0"/>
              </a:rPr>
              <a:t>Live in the precinct</a:t>
            </a:r>
          </a:p>
          <a:p>
            <a:pPr marL="233363" indent="-233363">
              <a:buFont typeface="Arial" panose="020B0604020202020204" pitchFamily="34" charset="0"/>
              <a:buChar char="•"/>
            </a:pPr>
            <a:endParaRPr lang="en-US" sz="2000" b="1" dirty="0">
              <a:latin typeface="Lato" panose="020F0502020204030203" pitchFamily="34" charset="0"/>
              <a:ea typeface="Lato" panose="020F0502020204030203" pitchFamily="34" charset="0"/>
              <a:cs typeface="Lato" panose="020F0502020204030203" pitchFamily="34" charset="0"/>
            </a:endParaRPr>
          </a:p>
          <a:p>
            <a:pPr marL="233363" indent="-233363">
              <a:buFont typeface="Arial" panose="020B0604020202020204" pitchFamily="34" charset="0"/>
              <a:buChar char="•"/>
            </a:pPr>
            <a:r>
              <a:rPr lang="en-US" sz="3200" b="1" dirty="0">
                <a:latin typeface="Lato" panose="020F0502020204030203" pitchFamily="34" charset="0"/>
                <a:ea typeface="Lato" panose="020F0502020204030203" pitchFamily="34" charset="0"/>
                <a:cs typeface="Lato" panose="020F0502020204030203" pitchFamily="34" charset="0"/>
              </a:rPr>
              <a:t>18 by Election Day?  You are welcome to participate!</a:t>
            </a:r>
          </a:p>
          <a:p>
            <a:pPr marL="233363" indent="-233363">
              <a:buFont typeface="Arial" panose="020B0604020202020204" pitchFamily="34" charset="0"/>
              <a:buChar char="•"/>
            </a:pPr>
            <a:endParaRPr lang="en-US" sz="2000" b="1" dirty="0">
              <a:latin typeface="Lato" panose="020F0502020204030203" pitchFamily="34" charset="0"/>
              <a:ea typeface="Lato" panose="020F0502020204030203" pitchFamily="34" charset="0"/>
              <a:cs typeface="Lato" panose="020F0502020204030203" pitchFamily="34" charset="0"/>
            </a:endParaRPr>
          </a:p>
          <a:p>
            <a:pPr marL="233363" indent="-233363">
              <a:buFont typeface="Arial" panose="020B0604020202020204" pitchFamily="34" charset="0"/>
              <a:buChar char="•"/>
            </a:pPr>
            <a:r>
              <a:rPr lang="en-US" sz="3200" b="1" dirty="0">
                <a:latin typeface="Lato" panose="020F0502020204030203" pitchFamily="34" charset="0"/>
                <a:ea typeface="Lato" panose="020F0502020204030203" pitchFamily="34" charset="0"/>
                <a:cs typeface="Lato" panose="020F0502020204030203" pitchFamily="34" charset="0"/>
              </a:rPr>
              <a:t>REMINDER: Minnesota does NOT have party registration</a:t>
            </a:r>
            <a:br>
              <a:rPr lang="en-US" sz="3200" b="1" dirty="0">
                <a:latin typeface="Lato" panose="020F0502020204030203" pitchFamily="34" charset="0"/>
                <a:ea typeface="Lato" panose="020F0502020204030203" pitchFamily="34" charset="0"/>
                <a:cs typeface="Lato" panose="020F0502020204030203" pitchFamily="34" charset="0"/>
              </a:rPr>
            </a:br>
            <a:r>
              <a:rPr lang="en-US" sz="3200" b="1" i="1" dirty="0">
                <a:latin typeface="Lato" panose="020F0502020204030203" pitchFamily="34" charset="0"/>
                <a:ea typeface="Lato" panose="020F0502020204030203" pitchFamily="34" charset="0"/>
                <a:cs typeface="Lato" panose="020F0502020204030203" pitchFamily="34" charset="0"/>
              </a:rPr>
              <a:t>Do I believe in the general principles of the party? </a:t>
            </a:r>
            <a:r>
              <a:rPr lang="en-US" sz="2800" b="1" i="1" dirty="0">
                <a:latin typeface="Lato" panose="020F0502020204030203" pitchFamily="34" charset="0"/>
                <a:ea typeface="Lato" panose="020F0502020204030203" pitchFamily="34" charset="0"/>
                <a:cs typeface="Lato" panose="020F0502020204030203" pitchFamily="34" charset="0"/>
              </a:rPr>
              <a:t>(Like the PNP)</a:t>
            </a:r>
          </a:p>
          <a:p>
            <a:pPr marL="233363" indent="-233363">
              <a:buFont typeface="Arial" panose="020B0604020202020204" pitchFamily="34" charset="0"/>
              <a:buChar char="•"/>
            </a:pPr>
            <a:endParaRPr lang="en-US" sz="2000" b="1" i="1" dirty="0">
              <a:latin typeface="Lato" panose="020F0502020204030203" pitchFamily="34" charset="0"/>
              <a:ea typeface="Lato" panose="020F0502020204030203" pitchFamily="34" charset="0"/>
              <a:cs typeface="Lato" panose="020F0502020204030203" pitchFamily="34" charset="0"/>
            </a:endParaRPr>
          </a:p>
          <a:p>
            <a:pPr marL="233363" indent="-233363">
              <a:buFont typeface="Arial" panose="020B0604020202020204" pitchFamily="34" charset="0"/>
              <a:buChar char="•"/>
            </a:pPr>
            <a:r>
              <a:rPr lang="en-US" sz="3200" b="1" dirty="0">
                <a:latin typeface="Lato" panose="020F0502020204030203" pitchFamily="34" charset="0"/>
                <a:ea typeface="Lato" panose="020F0502020204030203" pitchFamily="34" charset="0"/>
                <a:cs typeface="Lato" panose="020F0502020204030203" pitchFamily="34" charset="0"/>
              </a:rPr>
              <a:t>Guest/Observer?  ASK YOUR PARTY</a:t>
            </a:r>
          </a:p>
        </p:txBody>
      </p:sp>
    </p:spTree>
    <p:extLst>
      <p:ext uri="{BB962C8B-B14F-4D97-AF65-F5344CB8AC3E}">
        <p14:creationId xmlns:p14="http://schemas.microsoft.com/office/powerpoint/2010/main" val="17537843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8609E-7D83-12D7-CDEE-3CF4FF8947C1}"/>
            </a:ext>
          </a:extLst>
        </p:cNvPr>
        <p:cNvGrpSpPr/>
        <p:nvPr/>
      </p:nvGrpSpPr>
      <p:grpSpPr>
        <a:xfrm>
          <a:off x="0" y="0"/>
          <a:ext cx="0" cy="0"/>
          <a:chOff x="0" y="0"/>
          <a:chExt cx="0" cy="0"/>
        </a:xfrm>
      </p:grpSpPr>
      <p:sp>
        <p:nvSpPr>
          <p:cNvPr id="22" name="TextBox 21">
            <a:extLst>
              <a:ext uri="{FF2B5EF4-FFF2-40B4-BE49-F238E27FC236}">
                <a16:creationId xmlns:a16="http://schemas.microsoft.com/office/drawing/2014/main" id="{79C9CA4C-C967-24C5-069D-2A0BDE99F5D5}"/>
              </a:ext>
            </a:extLst>
          </p:cNvPr>
          <p:cNvSpPr txBox="1"/>
          <p:nvPr/>
        </p:nvSpPr>
        <p:spPr>
          <a:xfrm>
            <a:off x="363862" y="0"/>
            <a:ext cx="11630912" cy="1323439"/>
          </a:xfrm>
          <a:prstGeom prst="rect">
            <a:avLst/>
          </a:prstGeom>
          <a:noFill/>
        </p:spPr>
        <p:txBody>
          <a:bodyPr wrap="square" rtlCol="0">
            <a:spAutoFit/>
          </a:bodyPr>
          <a:lstStyle/>
          <a:p>
            <a:r>
              <a:rPr lang="en-US" sz="8000" b="1" dirty="0">
                <a:latin typeface="Lato" panose="020F0502020204030203" pitchFamily="34" charset="0"/>
                <a:ea typeface="Lato" panose="020F0502020204030203" pitchFamily="34" charset="0"/>
                <a:cs typeface="Lato" panose="020F0502020204030203" pitchFamily="34" charset="0"/>
              </a:rPr>
              <a:t>Who can participate?</a:t>
            </a:r>
          </a:p>
        </p:txBody>
      </p:sp>
      <p:pic>
        <p:nvPicPr>
          <p:cNvPr id="2" name="Picture 1" descr="Graphical user interface, text&#10;&#10;AI-generated content may be incorrect.">
            <a:extLst>
              <a:ext uri="{FF2B5EF4-FFF2-40B4-BE49-F238E27FC236}">
                <a16:creationId xmlns:a16="http://schemas.microsoft.com/office/drawing/2014/main" id="{0C152A0C-8B34-2052-8E3F-DE7898F4DC46}"/>
              </a:ext>
            </a:extLst>
          </p:cNvPr>
          <p:cNvPicPr>
            <a:picLocks noChangeAspect="1"/>
          </p:cNvPicPr>
          <p:nvPr/>
        </p:nvPicPr>
        <p:blipFill>
          <a:blip r:embed="rId2"/>
          <a:stretch>
            <a:fillRect/>
          </a:stretch>
        </p:blipFill>
        <p:spPr>
          <a:xfrm>
            <a:off x="1054474" y="3810002"/>
            <a:ext cx="10197350" cy="1631576"/>
          </a:xfrm>
          <a:prstGeom prst="rect">
            <a:avLst/>
          </a:prstGeom>
        </p:spPr>
      </p:pic>
      <p:sp>
        <p:nvSpPr>
          <p:cNvPr id="3" name="TextBox 2">
            <a:extLst>
              <a:ext uri="{FF2B5EF4-FFF2-40B4-BE49-F238E27FC236}">
                <a16:creationId xmlns:a16="http://schemas.microsoft.com/office/drawing/2014/main" id="{9BAA6754-6274-F5D7-8A4D-AB1571264D7C}"/>
              </a:ext>
            </a:extLst>
          </p:cNvPr>
          <p:cNvSpPr txBox="1"/>
          <p:nvPr/>
        </p:nvSpPr>
        <p:spPr>
          <a:xfrm flipH="1">
            <a:off x="1054474" y="3163671"/>
            <a:ext cx="9241716" cy="646331"/>
          </a:xfrm>
          <a:prstGeom prst="rect">
            <a:avLst/>
          </a:prstGeom>
          <a:noFill/>
        </p:spPr>
        <p:txBody>
          <a:bodyPr wrap="square" rtlCol="0">
            <a:spAutoFit/>
          </a:bodyPr>
          <a:lstStyle/>
          <a:p>
            <a:r>
              <a:rPr lang="en-US" sz="3600" dirty="0"/>
              <a:t>In 2018, Minnesota had 5.61 million inhabitants</a:t>
            </a:r>
          </a:p>
        </p:txBody>
      </p:sp>
      <p:sp>
        <p:nvSpPr>
          <p:cNvPr id="4" name="TextBox 3">
            <a:extLst>
              <a:ext uri="{FF2B5EF4-FFF2-40B4-BE49-F238E27FC236}">
                <a16:creationId xmlns:a16="http://schemas.microsoft.com/office/drawing/2014/main" id="{0AD62717-30B2-A101-53DF-39389822A211}"/>
              </a:ext>
            </a:extLst>
          </p:cNvPr>
          <p:cNvSpPr txBox="1"/>
          <p:nvPr/>
        </p:nvSpPr>
        <p:spPr>
          <a:xfrm flipH="1">
            <a:off x="1117226" y="5431745"/>
            <a:ext cx="9241716" cy="646331"/>
          </a:xfrm>
          <a:prstGeom prst="rect">
            <a:avLst/>
          </a:prstGeom>
          <a:noFill/>
        </p:spPr>
        <p:txBody>
          <a:bodyPr wrap="square" rtlCol="0">
            <a:spAutoFit/>
          </a:bodyPr>
          <a:lstStyle/>
          <a:p>
            <a:r>
              <a:rPr lang="en-US" sz="3600" dirty="0"/>
              <a:t>In 2022, Minnesota had 5.72 million inhabitants</a:t>
            </a:r>
          </a:p>
        </p:txBody>
      </p:sp>
      <p:sp>
        <p:nvSpPr>
          <p:cNvPr id="8" name="TextBox 7">
            <a:extLst>
              <a:ext uri="{FF2B5EF4-FFF2-40B4-BE49-F238E27FC236}">
                <a16:creationId xmlns:a16="http://schemas.microsoft.com/office/drawing/2014/main" id="{81829742-5097-9A32-7D97-47A543E3D0D3}"/>
              </a:ext>
            </a:extLst>
          </p:cNvPr>
          <p:cNvSpPr txBox="1"/>
          <p:nvPr/>
        </p:nvSpPr>
        <p:spPr>
          <a:xfrm flipH="1">
            <a:off x="0" y="1646604"/>
            <a:ext cx="12192000" cy="1200329"/>
          </a:xfrm>
          <a:prstGeom prst="rect">
            <a:avLst/>
          </a:prstGeom>
          <a:noFill/>
        </p:spPr>
        <p:txBody>
          <a:bodyPr wrap="square" rtlCol="0">
            <a:spAutoFit/>
          </a:bodyPr>
          <a:lstStyle/>
          <a:p>
            <a:pPr algn="ctr"/>
            <a:r>
              <a:rPr lang="en-US" sz="3600" dirty="0">
                <a:solidFill>
                  <a:schemeClr val="bg1"/>
                </a:solidFill>
                <a:highlight>
                  <a:srgbClr val="FFFF00"/>
                </a:highlight>
              </a:rPr>
              <a:t>In 2016, the law changed and a Presidential Nomination Primary replaced that vote from the caucuses</a:t>
            </a:r>
          </a:p>
        </p:txBody>
      </p:sp>
    </p:spTree>
    <p:extLst>
      <p:ext uri="{BB962C8B-B14F-4D97-AF65-F5344CB8AC3E}">
        <p14:creationId xmlns:p14="http://schemas.microsoft.com/office/powerpoint/2010/main" val="16020204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5097A-8082-C4C9-967D-22848FC100F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2C69CC5-FACF-11C5-BAA3-72EBDB97F5FE}"/>
              </a:ext>
            </a:extLst>
          </p:cNvPr>
          <p:cNvSpPr txBox="1"/>
          <p:nvPr/>
        </p:nvSpPr>
        <p:spPr>
          <a:xfrm>
            <a:off x="31629" y="222868"/>
            <a:ext cx="12128741" cy="6170920"/>
          </a:xfrm>
          <a:prstGeom prst="rect">
            <a:avLst/>
          </a:prstGeom>
          <a:noFill/>
        </p:spPr>
        <p:txBody>
          <a:bodyPr wrap="square" rtlCol="0">
            <a:spAutoFit/>
          </a:bodyPr>
          <a:lstStyle/>
          <a:p>
            <a:r>
              <a:rPr lang="en-US" sz="4000" b="1" dirty="0">
                <a:latin typeface="Lato" panose="020F0502020204030203" pitchFamily="34" charset="0"/>
                <a:ea typeface="Lato" panose="020F0502020204030203" pitchFamily="34" charset="0"/>
                <a:cs typeface="Lato" panose="020F0502020204030203" pitchFamily="34" charset="0"/>
              </a:rPr>
              <a:t>               Caucus: WHEN, WHERE, how</a:t>
            </a:r>
            <a:br>
              <a:rPr lang="en-US" sz="4000" b="1" dirty="0">
                <a:latin typeface="Lato" panose="020F0502020204030203" pitchFamily="34" charset="0"/>
                <a:ea typeface="Lato" panose="020F0502020204030203" pitchFamily="34" charset="0"/>
                <a:cs typeface="Lato" panose="020F0502020204030203" pitchFamily="34" charset="0"/>
              </a:rPr>
            </a:br>
            <a:endParaRPr lang="en-US" sz="1100" b="1" dirty="0">
              <a:latin typeface="Lato" panose="020F0502020204030203" pitchFamily="34" charset="0"/>
              <a:ea typeface="Lato" panose="020F0502020204030203" pitchFamily="34" charset="0"/>
              <a:cs typeface="Lato" panose="020F0502020204030203" pitchFamily="34" charset="0"/>
            </a:endParaRPr>
          </a:p>
          <a:p>
            <a:pPr marL="571500" indent="-571500" algn="l">
              <a:spcBef>
                <a:spcPts val="600"/>
              </a:spcBef>
              <a:buFont typeface="Arial" panose="020B0604020202020204" pitchFamily="34" charset="0"/>
              <a:buChar char="•"/>
            </a:pPr>
            <a:r>
              <a:rPr lang="en-US" sz="4000" dirty="0"/>
              <a:t>Tuesday, February 3, 2026, 7 </a:t>
            </a:r>
            <a:r>
              <a:rPr lang="en-US" sz="3200" dirty="0"/>
              <a:t>p.m.</a:t>
            </a:r>
            <a:r>
              <a:rPr lang="en-US" sz="4000" dirty="0"/>
              <a:t> start</a:t>
            </a:r>
          </a:p>
          <a:p>
            <a:pPr marL="1028700" lvl="1" indent="-571500">
              <a:spcBef>
                <a:spcPts val="600"/>
              </a:spcBef>
              <a:buFont typeface="Arial" panose="020B0604020202020204" pitchFamily="34" charset="0"/>
              <a:buChar char="•"/>
            </a:pPr>
            <a:r>
              <a:rPr lang="en-US" sz="4000" dirty="0">
                <a:solidFill>
                  <a:srgbClr val="FFFF00"/>
                </a:solidFill>
                <a:hlinkClick r:id="rId2">
                  <a:extLst>
                    <a:ext uri="{A12FA001-AC4F-418D-AE19-62706E023703}">
                      <ahyp:hlinkClr xmlns:ahyp="http://schemas.microsoft.com/office/drawing/2018/hyperlinkcolor" val="tx"/>
                    </a:ext>
                  </a:extLst>
                </a:hlinkClick>
              </a:rPr>
              <a:t>MN 202A.14 </a:t>
            </a:r>
            <a:r>
              <a:rPr lang="en-US" sz="4000" dirty="0"/>
              <a:t>PRECINCT CAUCUS</a:t>
            </a:r>
          </a:p>
          <a:p>
            <a:pPr marL="573088" lvl="1" indent="-571500">
              <a:spcBef>
                <a:spcPts val="600"/>
              </a:spcBef>
              <a:buFont typeface="Arial" panose="020B0604020202020204" pitchFamily="34" charset="0"/>
              <a:buChar char="•"/>
            </a:pPr>
            <a:r>
              <a:rPr lang="en-US" sz="4000" dirty="0"/>
              <a:t>Your caucus location is set by the party</a:t>
            </a:r>
          </a:p>
          <a:p>
            <a:pPr marL="1030288" lvl="2" indent="-571500">
              <a:spcBef>
                <a:spcPts val="600"/>
              </a:spcBef>
              <a:buFont typeface="Arial" panose="020B0604020202020204" pitchFamily="34" charset="0"/>
              <a:buChar char="•"/>
            </a:pPr>
            <a:r>
              <a:rPr lang="en-US" sz="4000" dirty="0"/>
              <a:t>MN OSS Caucus Finder Tool: </a:t>
            </a:r>
            <a:r>
              <a:rPr lang="en-US" sz="4000" dirty="0">
                <a:solidFill>
                  <a:srgbClr val="FFFF00"/>
                </a:solidFill>
                <a:hlinkClick r:id="rId3">
                  <a:extLst>
                    <a:ext uri="{A12FA001-AC4F-418D-AE19-62706E023703}">
                      <ahyp:hlinkClr xmlns:ahyp="http://schemas.microsoft.com/office/drawing/2018/hyperlinkcolor" val="tx"/>
                    </a:ext>
                  </a:extLst>
                </a:hlinkClick>
              </a:rPr>
              <a:t>https://caucusfinder.sos.mn.gov/</a:t>
            </a:r>
            <a:endParaRPr lang="en-US" sz="4000" dirty="0">
              <a:solidFill>
                <a:srgbClr val="FFFF00"/>
              </a:solidFill>
            </a:endParaRPr>
          </a:p>
          <a:p>
            <a:pPr marL="1030288" lvl="2" indent="-571500">
              <a:spcBef>
                <a:spcPts val="600"/>
              </a:spcBef>
              <a:buFont typeface="Arial" panose="020B0604020202020204" pitchFamily="34" charset="0"/>
              <a:buChar char="•"/>
            </a:pPr>
            <a:r>
              <a:rPr lang="en-US" sz="4000" dirty="0"/>
              <a:t>Or contact your party</a:t>
            </a:r>
          </a:p>
          <a:p>
            <a:pPr marL="1030288" lvl="2" indent="-571500">
              <a:spcBef>
                <a:spcPts val="600"/>
              </a:spcBef>
              <a:buFont typeface="Arial" panose="020B0604020202020204" pitchFamily="34" charset="0"/>
              <a:buChar char="•"/>
            </a:pPr>
            <a:endParaRPr lang="en-US" sz="2000" dirty="0"/>
          </a:p>
          <a:p>
            <a:pPr marL="1030288" lvl="2" indent="-571500">
              <a:spcBef>
                <a:spcPts val="600"/>
              </a:spcBef>
              <a:buFont typeface="Arial" panose="020B0604020202020204" pitchFamily="34" charset="0"/>
              <a:buChar char="•"/>
            </a:pPr>
            <a:r>
              <a:rPr lang="en-US" sz="4000" dirty="0"/>
              <a:t>CANNOT ATTEND? Non-Attendee Form</a:t>
            </a:r>
          </a:p>
        </p:txBody>
      </p:sp>
    </p:spTree>
    <p:extLst>
      <p:ext uri="{BB962C8B-B14F-4D97-AF65-F5344CB8AC3E}">
        <p14:creationId xmlns:p14="http://schemas.microsoft.com/office/powerpoint/2010/main" val="11751648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B8B65-967C-6762-C295-DF034CA0BFD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F413EEA-ADF0-F99D-6C68-15125C3CC1C1}"/>
              </a:ext>
            </a:extLst>
          </p:cNvPr>
          <p:cNvSpPr txBox="1"/>
          <p:nvPr/>
        </p:nvSpPr>
        <p:spPr>
          <a:xfrm>
            <a:off x="31629" y="222868"/>
            <a:ext cx="12128741" cy="1969770"/>
          </a:xfrm>
          <a:prstGeom prst="rect">
            <a:avLst/>
          </a:prstGeom>
          <a:noFill/>
        </p:spPr>
        <p:txBody>
          <a:bodyPr wrap="square" rtlCol="0">
            <a:spAutoFit/>
          </a:bodyPr>
          <a:lstStyle/>
          <a:p>
            <a:r>
              <a:rPr lang="en-US" sz="4000" b="1" dirty="0">
                <a:latin typeface="Lato" panose="020F0502020204030203" pitchFamily="34" charset="0"/>
                <a:ea typeface="Lato" panose="020F0502020204030203" pitchFamily="34" charset="0"/>
                <a:cs typeface="Lato" panose="020F0502020204030203" pitchFamily="34" charset="0"/>
              </a:rPr>
              <a:t>                   Caucus: WHEN, where, how</a:t>
            </a:r>
          </a:p>
          <a:p>
            <a:pPr marL="571500" indent="-571500" algn="l">
              <a:spcBef>
                <a:spcPts val="600"/>
              </a:spcBef>
              <a:buFont typeface="Arial" panose="020B0604020202020204" pitchFamily="34" charset="0"/>
              <a:buChar char="•"/>
            </a:pPr>
            <a:endParaRPr lang="en-US" sz="3200" dirty="0"/>
          </a:p>
          <a:p>
            <a:pPr marL="571500" indent="-571500" algn="l">
              <a:spcBef>
                <a:spcPts val="600"/>
              </a:spcBef>
              <a:buFont typeface="Arial" panose="020B0604020202020204" pitchFamily="34" charset="0"/>
              <a:buChar char="•"/>
            </a:pPr>
            <a:endParaRPr lang="en-US" sz="4000" dirty="0"/>
          </a:p>
        </p:txBody>
      </p:sp>
      <p:sp>
        <p:nvSpPr>
          <p:cNvPr id="4" name="TextBox 3">
            <a:extLst>
              <a:ext uri="{FF2B5EF4-FFF2-40B4-BE49-F238E27FC236}">
                <a16:creationId xmlns:a16="http://schemas.microsoft.com/office/drawing/2014/main" id="{0F793BFE-6E84-7857-987C-BFE8347E526A}"/>
              </a:ext>
            </a:extLst>
          </p:cNvPr>
          <p:cNvSpPr txBox="1"/>
          <p:nvPr/>
        </p:nvSpPr>
        <p:spPr>
          <a:xfrm>
            <a:off x="376518" y="1694329"/>
            <a:ext cx="11716870" cy="4524315"/>
          </a:xfrm>
          <a:prstGeom prst="rect">
            <a:avLst/>
          </a:prstGeom>
          <a:noFill/>
        </p:spPr>
        <p:txBody>
          <a:bodyPr wrap="square">
            <a:spAutoFit/>
          </a:bodyPr>
          <a:lstStyle/>
          <a:p>
            <a:r>
              <a:rPr lang="en-US" sz="3200" b="0" i="0" dirty="0">
                <a:solidFill>
                  <a:srgbClr val="FFFF00"/>
                </a:solidFill>
                <a:effectLst/>
                <a:latin typeface="tablet-gothic-wide"/>
                <a:hlinkClick r:id="rId2">
                  <a:extLst>
                    <a:ext uri="{A12FA001-AC4F-418D-AE19-62706E023703}">
                      <ahyp:hlinkClr xmlns:ahyp="http://schemas.microsoft.com/office/drawing/2018/hyperlinkcolor" val="tx"/>
                    </a:ext>
                  </a:extLst>
                </a:hlinkClick>
              </a:rPr>
              <a:t>M</a:t>
            </a:r>
            <a:r>
              <a:rPr lang="en-US" sz="3200" dirty="0">
                <a:solidFill>
                  <a:srgbClr val="FFFF00"/>
                </a:solidFill>
                <a:latin typeface="tablet-gothic-wide"/>
                <a:hlinkClick r:id="rId2">
                  <a:extLst>
                    <a:ext uri="{A12FA001-AC4F-418D-AE19-62706E023703}">
                      <ahyp:hlinkClr xmlns:ahyp="http://schemas.microsoft.com/office/drawing/2018/hyperlinkcolor" val="tx"/>
                    </a:ext>
                  </a:extLst>
                </a:hlinkClick>
              </a:rPr>
              <a:t>N</a:t>
            </a:r>
            <a:r>
              <a:rPr lang="en-US" sz="3200" b="0" i="0" dirty="0">
                <a:solidFill>
                  <a:srgbClr val="FFFF00"/>
                </a:solidFill>
                <a:effectLst/>
                <a:latin typeface="tablet-gothic-wide"/>
                <a:hlinkClick r:id="rId2">
                  <a:extLst>
                    <a:ext uri="{A12FA001-AC4F-418D-AE19-62706E023703}">
                      <ahyp:hlinkClr xmlns:ahyp="http://schemas.microsoft.com/office/drawing/2018/hyperlinkcolor" val="tx"/>
                    </a:ext>
                  </a:extLst>
                </a:hlinkClick>
              </a:rPr>
              <a:t> 202A.19 </a:t>
            </a:r>
            <a:r>
              <a:rPr lang="en-US" sz="3200" b="0" i="0" dirty="0">
                <a:effectLst/>
                <a:latin typeface="tablet-gothic-wide"/>
              </a:rPr>
              <a:t>permits Minnesota residents to take time off from work without pay to attend precinct caucuses</a:t>
            </a:r>
          </a:p>
          <a:p>
            <a:pPr marL="457200" indent="-457200">
              <a:buFont typeface="Arial" panose="020B0604020202020204" pitchFamily="34" charset="0"/>
              <a:buChar char="•"/>
            </a:pPr>
            <a:r>
              <a:rPr lang="en-US" sz="3200" b="0" i="0" dirty="0">
                <a:effectLst/>
                <a:latin typeface="tablet-gothic-wide"/>
              </a:rPr>
              <a:t>Give employer 10+ day written notice </a:t>
            </a:r>
          </a:p>
          <a:p>
            <a:endParaRPr lang="en-US" sz="2800" dirty="0">
              <a:latin typeface="tablet-gothic-wide"/>
            </a:endParaRPr>
          </a:p>
          <a:p>
            <a:r>
              <a:rPr lang="en-US" sz="3200" b="0" i="0" dirty="0">
                <a:effectLst/>
                <a:latin typeface="tablet-gothic-wide"/>
              </a:rPr>
              <a:t>State universities, community colleges, and public schools </a:t>
            </a:r>
          </a:p>
          <a:p>
            <a:pPr marL="457200" indent="-457200">
              <a:buFont typeface="Arial" panose="020B0604020202020204" pitchFamily="34" charset="0"/>
              <a:buChar char="•"/>
            </a:pPr>
            <a:r>
              <a:rPr lang="en-US" sz="3200" b="0" i="0" dirty="0">
                <a:effectLst/>
                <a:latin typeface="tablet-gothic-wide"/>
              </a:rPr>
              <a:t>No classes or events after 6 p.m. on precinct caucus day.</a:t>
            </a:r>
          </a:p>
          <a:p>
            <a:endParaRPr lang="en-US" sz="2800" dirty="0">
              <a:latin typeface="tablet-gothic-wide"/>
            </a:endParaRPr>
          </a:p>
          <a:p>
            <a:r>
              <a:rPr lang="en-US" sz="3200" b="0" i="0" dirty="0">
                <a:effectLst/>
                <a:latin typeface="tablet-gothic-wide"/>
              </a:rPr>
              <a:t>Same with state agencies, school boards, county boards, township boards, city councils, and all other political subdivisions.</a:t>
            </a:r>
            <a:endParaRPr lang="en-US" sz="3200" dirty="0"/>
          </a:p>
        </p:txBody>
      </p:sp>
    </p:spTree>
    <p:extLst>
      <p:ext uri="{BB962C8B-B14F-4D97-AF65-F5344CB8AC3E}">
        <p14:creationId xmlns:p14="http://schemas.microsoft.com/office/powerpoint/2010/main" val="41736500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746F6-6E13-9A7C-AC0D-E8C4937BF0A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E3048C5-8DCA-CE30-FCA4-39D6DDF7E4AF}"/>
              </a:ext>
            </a:extLst>
          </p:cNvPr>
          <p:cNvSpPr txBox="1"/>
          <p:nvPr/>
        </p:nvSpPr>
        <p:spPr>
          <a:xfrm>
            <a:off x="179293" y="222868"/>
            <a:ext cx="12128741" cy="6124754"/>
          </a:xfrm>
          <a:prstGeom prst="rect">
            <a:avLst/>
          </a:prstGeom>
          <a:noFill/>
        </p:spPr>
        <p:txBody>
          <a:bodyPr wrap="square" rtlCol="0">
            <a:spAutoFit/>
          </a:bodyPr>
          <a:lstStyle/>
          <a:p>
            <a:r>
              <a:rPr lang="en-US" sz="4000" b="1" dirty="0">
                <a:latin typeface="Lato" panose="020F0502020204030203" pitchFamily="34" charset="0"/>
                <a:ea typeface="Lato" panose="020F0502020204030203" pitchFamily="34" charset="0"/>
                <a:cs typeface="Lato" panose="020F0502020204030203" pitchFamily="34" charset="0"/>
              </a:rPr>
              <a:t>         Caucus:</a:t>
            </a:r>
            <a:r>
              <a:rPr lang="en-US" sz="3200" b="1" dirty="0">
                <a:latin typeface="Lato" panose="020F0502020204030203" pitchFamily="34" charset="0"/>
                <a:ea typeface="Lato" panose="020F0502020204030203" pitchFamily="34" charset="0"/>
                <a:cs typeface="Lato" panose="020F0502020204030203" pitchFamily="34" charset="0"/>
              </a:rPr>
              <a:t> </a:t>
            </a:r>
            <a:r>
              <a:rPr lang="en-US" sz="4000" b="1" dirty="0">
                <a:latin typeface="Lato" panose="020F0502020204030203" pitchFamily="34" charset="0"/>
                <a:ea typeface="Lato" panose="020F0502020204030203" pitchFamily="34" charset="0"/>
                <a:cs typeface="Lato" panose="020F0502020204030203" pitchFamily="34" charset="0"/>
              </a:rPr>
              <a:t>HOW</a:t>
            </a:r>
            <a:endParaRPr lang="en-US" sz="3200" b="1" dirty="0">
              <a:latin typeface="Lato" panose="020F0502020204030203" pitchFamily="34" charset="0"/>
              <a:ea typeface="Lato" panose="020F0502020204030203" pitchFamily="34" charset="0"/>
              <a:cs typeface="Lato" panose="020F0502020204030203" pitchFamily="34" charset="0"/>
            </a:endParaRPr>
          </a:p>
          <a:p>
            <a:endParaRPr lang="en-US" sz="3200" b="1" dirty="0">
              <a:latin typeface="Lato" panose="020F0502020204030203" pitchFamily="34" charset="0"/>
              <a:ea typeface="Lato" panose="020F0502020204030203" pitchFamily="34" charset="0"/>
              <a:cs typeface="Lato" panose="020F0502020204030203" pitchFamily="34" charset="0"/>
            </a:endParaRPr>
          </a:p>
          <a:p>
            <a:pPr marL="457200" indent="-457200">
              <a:buFont typeface="Arial" panose="020B0604020202020204" pitchFamily="34" charset="0"/>
              <a:buChar char="•"/>
            </a:pPr>
            <a:r>
              <a:rPr lang="en-US" sz="3200" b="1" dirty="0">
                <a:latin typeface="Lato" panose="020F0502020204030203" pitchFamily="34" charset="0"/>
                <a:ea typeface="Lato" panose="020F0502020204030203" pitchFamily="34" charset="0"/>
                <a:cs typeface="Lato" panose="020F0502020204030203" pitchFamily="34" charset="0"/>
              </a:rPr>
              <a:t>Everyone has a voice</a:t>
            </a:r>
          </a:p>
          <a:p>
            <a:pPr marL="914400" lvl="1" indent="-457200">
              <a:buFont typeface="Arial" panose="020B0604020202020204" pitchFamily="34" charset="0"/>
              <a:buChar char="•"/>
            </a:pPr>
            <a:r>
              <a:rPr lang="en-US" sz="3200" b="1" dirty="0">
                <a:latin typeface="Lato" panose="020F0502020204030203" pitchFamily="34" charset="0"/>
                <a:ea typeface="Lato" panose="020F0502020204030203" pitchFamily="34" charset="0"/>
                <a:cs typeface="Lato" panose="020F0502020204030203" pitchFamily="34" charset="0"/>
              </a:rPr>
              <a:t>Choose local volunteers who organize the precinct</a:t>
            </a:r>
          </a:p>
          <a:p>
            <a:pPr marL="914400" lvl="1" indent="-457200">
              <a:buFont typeface="Arial" panose="020B0604020202020204" pitchFamily="34" charset="0"/>
              <a:buChar char="•"/>
            </a:pPr>
            <a:r>
              <a:rPr lang="en-US" sz="3200" b="1" dirty="0">
                <a:latin typeface="Lato" panose="020F0502020204030203" pitchFamily="34" charset="0"/>
                <a:ea typeface="Lato" panose="020F0502020204030203" pitchFamily="34" charset="0"/>
                <a:cs typeface="Lato" panose="020F0502020204030203" pitchFamily="34" charset="0"/>
              </a:rPr>
              <a:t>Put your name in to be a delegate (vote at the next level)</a:t>
            </a:r>
          </a:p>
          <a:p>
            <a:pPr marL="914400" lvl="1" indent="-457200">
              <a:buFont typeface="Arial" panose="020B0604020202020204" pitchFamily="34" charset="0"/>
              <a:buChar char="•"/>
            </a:pPr>
            <a:r>
              <a:rPr lang="en-US" sz="3200" b="1" dirty="0">
                <a:latin typeface="Lato" panose="020F0502020204030203" pitchFamily="34" charset="0"/>
                <a:ea typeface="Lato" panose="020F0502020204030203" pitchFamily="34" charset="0"/>
                <a:cs typeface="Lato" panose="020F0502020204030203" pitchFamily="34" charset="0"/>
              </a:rPr>
              <a:t>Resolutions (an issue or idea for the party to support)</a:t>
            </a:r>
          </a:p>
          <a:p>
            <a:pPr marL="1371600" lvl="2" indent="-457200">
              <a:buFont typeface="Arial" panose="020B0604020202020204" pitchFamily="34" charset="0"/>
              <a:buChar char="•"/>
            </a:pPr>
            <a:r>
              <a:rPr lang="en-US" sz="3200" b="1" dirty="0">
                <a:latin typeface="Lato" panose="020F0502020204030203" pitchFamily="34" charset="0"/>
                <a:ea typeface="Lato" panose="020F0502020204030203" pitchFamily="34" charset="0"/>
                <a:cs typeface="Lato" panose="020F0502020204030203" pitchFamily="34" charset="0"/>
              </a:rPr>
              <a:t>Propose</a:t>
            </a:r>
          </a:p>
          <a:p>
            <a:pPr marL="1371600" lvl="2" indent="-457200">
              <a:buFont typeface="Arial" panose="020B0604020202020204" pitchFamily="34" charset="0"/>
              <a:buChar char="•"/>
            </a:pPr>
            <a:r>
              <a:rPr lang="en-US" sz="3200" b="1" dirty="0">
                <a:latin typeface="Lato" panose="020F0502020204030203" pitchFamily="34" charset="0"/>
                <a:ea typeface="Lato" panose="020F0502020204030203" pitchFamily="34" charset="0"/>
                <a:cs typeface="Lato" panose="020F0502020204030203" pitchFamily="34" charset="0"/>
              </a:rPr>
              <a:t>Support or speak against resolutions</a:t>
            </a:r>
          </a:p>
          <a:p>
            <a:pPr lvl="2" indent="-457200">
              <a:buFont typeface="Arial" panose="020B0604020202020204" pitchFamily="34" charset="0"/>
              <a:buChar char="•"/>
            </a:pPr>
            <a:r>
              <a:rPr lang="en-US" sz="3200" b="1" dirty="0">
                <a:latin typeface="Lato" panose="020F0502020204030203" pitchFamily="34" charset="0"/>
                <a:ea typeface="Lato" panose="020F0502020204030203" pitchFamily="34" charset="0"/>
                <a:cs typeface="Lato" panose="020F0502020204030203" pitchFamily="34" charset="0"/>
              </a:rPr>
              <a:t>Speak for or against a candidate</a:t>
            </a:r>
          </a:p>
          <a:p>
            <a:pPr marL="914400" lvl="1" indent="-457200">
              <a:buFont typeface="Arial" panose="020B0604020202020204" pitchFamily="34" charset="0"/>
              <a:buChar char="•"/>
            </a:pPr>
            <a:r>
              <a:rPr lang="en-US" sz="3200" b="1" dirty="0">
                <a:latin typeface="Lato" panose="020F0502020204030203" pitchFamily="34" charset="0"/>
                <a:ea typeface="Lato" panose="020F0502020204030203" pitchFamily="34" charset="0"/>
                <a:cs typeface="Lato" panose="020F0502020204030203" pitchFamily="34" charset="0"/>
              </a:rPr>
              <a:t>Volunteer to help</a:t>
            </a:r>
          </a:p>
          <a:p>
            <a:pPr marL="914400" lvl="1" indent="-457200">
              <a:buFont typeface="Arial" panose="020B0604020202020204" pitchFamily="34" charset="0"/>
              <a:buChar char="•"/>
            </a:pPr>
            <a:r>
              <a:rPr lang="en-US" sz="3200" b="1" dirty="0">
                <a:latin typeface="Lato" panose="020F0502020204030203" pitchFamily="34" charset="0"/>
                <a:ea typeface="Lato" panose="020F0502020204030203" pitchFamily="34" charset="0"/>
                <a:cs typeface="Lato" panose="020F0502020204030203" pitchFamily="34" charset="0"/>
              </a:rPr>
              <a:t>SPEAK UP FOR WHAT YOU BELIEVE</a:t>
            </a:r>
          </a:p>
          <a:p>
            <a:pPr marL="914400" lvl="1" indent="-457200">
              <a:buFont typeface="Arial" panose="020B0604020202020204" pitchFamily="34" charset="0"/>
              <a:buChar char="•"/>
            </a:pPr>
            <a:endParaRPr lang="en-US" sz="3200" b="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965755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F8527-A09D-5A9E-50D7-954C43E1EB2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C8EE7F2-F2A0-536F-623A-DF42595A7DF3}"/>
              </a:ext>
            </a:extLst>
          </p:cNvPr>
          <p:cNvSpPr txBox="1"/>
          <p:nvPr/>
        </p:nvSpPr>
        <p:spPr>
          <a:xfrm>
            <a:off x="0" y="221618"/>
            <a:ext cx="12128741" cy="1446550"/>
          </a:xfrm>
          <a:prstGeom prst="rect">
            <a:avLst/>
          </a:prstGeom>
          <a:noFill/>
        </p:spPr>
        <p:txBody>
          <a:bodyPr wrap="square" rtlCol="0">
            <a:spAutoFit/>
          </a:bodyPr>
          <a:lstStyle/>
          <a:p>
            <a:r>
              <a:rPr lang="en-US" sz="4400" b="1" dirty="0">
                <a:latin typeface="Lato" panose="020F0502020204030203" pitchFamily="34" charset="0"/>
                <a:ea typeface="Lato" panose="020F0502020204030203" pitchFamily="34" charset="0"/>
                <a:cs typeface="Lato" panose="020F0502020204030203" pitchFamily="34" charset="0"/>
              </a:rPr>
              <a:t>             Caucus: WHO is responsible?</a:t>
            </a:r>
          </a:p>
          <a:p>
            <a:r>
              <a:rPr lang="en-US" sz="4400" b="1" dirty="0">
                <a:latin typeface="Lato" panose="020F0502020204030203" pitchFamily="34" charset="0"/>
                <a:ea typeface="Lato" panose="020F0502020204030203" pitchFamily="34" charset="0"/>
                <a:cs typeface="Lato" panose="020F0502020204030203" pitchFamily="34" charset="0"/>
              </a:rPr>
              <a:t>                              </a:t>
            </a:r>
            <a:r>
              <a:rPr lang="en-US" sz="4000" b="1" dirty="0">
                <a:latin typeface="Lato" panose="020F0502020204030203" pitchFamily="34" charset="0"/>
                <a:ea typeface="Lato" panose="020F0502020204030203" pitchFamily="34" charset="0"/>
                <a:cs typeface="Lato" panose="020F0502020204030203" pitchFamily="34" charset="0"/>
              </a:rPr>
              <a:t>The parties.</a:t>
            </a:r>
          </a:p>
        </p:txBody>
      </p:sp>
      <p:sp>
        <p:nvSpPr>
          <p:cNvPr id="2" name="Google Shape;269;p21">
            <a:extLst>
              <a:ext uri="{FF2B5EF4-FFF2-40B4-BE49-F238E27FC236}">
                <a16:creationId xmlns:a16="http://schemas.microsoft.com/office/drawing/2014/main" id="{FC1AD935-BA53-17FB-FEE8-36CA0FEDEAF2}"/>
              </a:ext>
            </a:extLst>
          </p:cNvPr>
          <p:cNvSpPr txBox="1">
            <a:spLocks/>
          </p:cNvSpPr>
          <p:nvPr/>
        </p:nvSpPr>
        <p:spPr>
          <a:xfrm>
            <a:off x="0" y="1707773"/>
            <a:ext cx="6248399" cy="1017500"/>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1750" indent="0" algn="ctr">
              <a:lnSpc>
                <a:spcPct val="100000"/>
              </a:lnSpc>
              <a:spcBef>
                <a:spcPts val="1050"/>
              </a:spcBef>
              <a:buClr>
                <a:schemeClr val="dk1"/>
              </a:buClr>
              <a:buSzPts val="1700"/>
              <a:buNone/>
            </a:pPr>
            <a:r>
              <a:rPr lang="en-US" sz="2400" b="1" u="sng" dirty="0">
                <a:solidFill>
                  <a:srgbClr val="FFFF00"/>
                </a:solidFill>
                <a:latin typeface="Lato" panose="020F0502020204030203" pitchFamily="34" charset="0"/>
                <a:ea typeface="Lato" panose="020F0502020204030203" pitchFamily="34" charset="0"/>
                <a:cs typeface="Lato" panose="020F0502020204030203" pitchFamily="34" charset="0"/>
                <a:hlinkClick r:id="rId2">
                  <a:extLst>
                    <a:ext uri="{A12FA001-AC4F-418D-AE19-62706E023703}">
                      <ahyp:hlinkClr xmlns:ahyp="http://schemas.microsoft.com/office/drawing/2018/hyperlinkcolor" val="tx"/>
                    </a:ext>
                  </a:extLst>
                </a:hlinkClick>
              </a:rPr>
              <a:t>Democratic-Farmer-Labor Party</a:t>
            </a:r>
            <a:r>
              <a:rPr lang="en-US" sz="2400" dirty="0">
                <a:solidFill>
                  <a:srgbClr val="FFFF00"/>
                </a:solidFill>
                <a:latin typeface="Lato" panose="020F0502020204030203" pitchFamily="34" charset="0"/>
                <a:ea typeface="Lato" panose="020F0502020204030203" pitchFamily="34" charset="0"/>
                <a:cs typeface="Lato" panose="020F0502020204030203" pitchFamily="34" charset="0"/>
              </a:rPr>
              <a:t> </a:t>
            </a:r>
            <a:br>
              <a:rPr lang="en-US" sz="2400" dirty="0">
                <a:latin typeface="Lato" panose="020F0502020204030203" pitchFamily="34" charset="0"/>
                <a:ea typeface="Lato" panose="020F0502020204030203" pitchFamily="34" charset="0"/>
                <a:cs typeface="Lato" panose="020F0502020204030203" pitchFamily="34" charset="0"/>
              </a:rPr>
            </a:br>
            <a:r>
              <a:rPr lang="en-US" sz="2400" dirty="0">
                <a:latin typeface="Lato" panose="020F0502020204030203" pitchFamily="34" charset="0"/>
                <a:ea typeface="Lato" panose="020F0502020204030203" pitchFamily="34" charset="0"/>
                <a:cs typeface="Lato" panose="020F0502020204030203" pitchFamily="34" charset="0"/>
              </a:rPr>
              <a:t>(651) 293-1200</a:t>
            </a:r>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4" name="Google Shape;269;p21">
            <a:extLst>
              <a:ext uri="{FF2B5EF4-FFF2-40B4-BE49-F238E27FC236}">
                <a16:creationId xmlns:a16="http://schemas.microsoft.com/office/drawing/2014/main" id="{EB1B84DE-8A19-B348-3D0D-B9D30B55616B}"/>
              </a:ext>
            </a:extLst>
          </p:cNvPr>
          <p:cNvSpPr txBox="1">
            <a:spLocks/>
          </p:cNvSpPr>
          <p:nvPr/>
        </p:nvSpPr>
        <p:spPr>
          <a:xfrm>
            <a:off x="6096000" y="1707772"/>
            <a:ext cx="6096000" cy="1017500"/>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1750" indent="0" algn="ctr">
              <a:spcBef>
                <a:spcPts val="1050"/>
              </a:spcBef>
              <a:buClr>
                <a:schemeClr val="dk1"/>
              </a:buClr>
              <a:buSzPts val="1700"/>
              <a:buNone/>
            </a:pPr>
            <a:r>
              <a:rPr lang="en-US" sz="2400" b="1" u="sng" dirty="0">
                <a:solidFill>
                  <a:srgbClr val="FFFF00"/>
                </a:solidFill>
                <a:latin typeface="Lato" panose="020F0502020204030203" pitchFamily="34" charset="0"/>
                <a:ea typeface="Lato" panose="020F0502020204030203" pitchFamily="34" charset="0"/>
                <a:cs typeface="Lato" panose="020F0502020204030203" pitchFamily="34" charset="0"/>
                <a:sym typeface="Georgia"/>
                <a:hlinkClick r:id="rId3">
                  <a:extLst>
                    <a:ext uri="{A12FA001-AC4F-418D-AE19-62706E023703}">
                      <ahyp:hlinkClr xmlns:ahyp="http://schemas.microsoft.com/office/drawing/2018/hyperlinkcolor" val="tx"/>
                    </a:ext>
                  </a:extLst>
                </a:hlinkClick>
              </a:rPr>
              <a:t>Republican Party of Minnesota</a:t>
            </a:r>
            <a:r>
              <a:rPr lang="en-US" sz="2400" dirty="0">
                <a:solidFill>
                  <a:srgbClr val="FFFF00"/>
                </a:solidFill>
                <a:latin typeface="Lato" panose="020F0502020204030203" pitchFamily="34" charset="0"/>
                <a:ea typeface="Lato" panose="020F0502020204030203" pitchFamily="34" charset="0"/>
                <a:cs typeface="Lato" panose="020F0502020204030203" pitchFamily="34" charset="0"/>
                <a:sym typeface="Georgia"/>
              </a:rPr>
              <a:t> </a:t>
            </a:r>
            <a:br>
              <a:rPr lang="en-US" sz="2400" dirty="0">
                <a:latin typeface="Lato" panose="020F0502020204030203" pitchFamily="34" charset="0"/>
                <a:ea typeface="Lato" panose="020F0502020204030203" pitchFamily="34" charset="0"/>
                <a:cs typeface="Lato" panose="020F0502020204030203" pitchFamily="34" charset="0"/>
                <a:sym typeface="Georgia"/>
              </a:rPr>
            </a:br>
            <a:r>
              <a:rPr lang="en-US" sz="2400" dirty="0">
                <a:latin typeface="Lato" panose="020F0502020204030203" pitchFamily="34" charset="0"/>
                <a:ea typeface="Lato" panose="020F0502020204030203" pitchFamily="34" charset="0"/>
                <a:cs typeface="Lato" panose="020F0502020204030203" pitchFamily="34" charset="0"/>
                <a:sym typeface="Georgia"/>
              </a:rPr>
              <a:t>(651) 222-0022</a:t>
            </a:r>
          </a:p>
        </p:txBody>
      </p:sp>
      <p:sp>
        <p:nvSpPr>
          <p:cNvPr id="6" name="TextBox 5">
            <a:extLst>
              <a:ext uri="{FF2B5EF4-FFF2-40B4-BE49-F238E27FC236}">
                <a16:creationId xmlns:a16="http://schemas.microsoft.com/office/drawing/2014/main" id="{29FB8C0A-6E98-919D-193A-337527DC8686}"/>
              </a:ext>
            </a:extLst>
          </p:cNvPr>
          <p:cNvSpPr txBox="1"/>
          <p:nvPr/>
        </p:nvSpPr>
        <p:spPr>
          <a:xfrm>
            <a:off x="0" y="3292003"/>
            <a:ext cx="12192000" cy="2862322"/>
          </a:xfrm>
          <a:prstGeom prst="rect">
            <a:avLst/>
          </a:prstGeom>
          <a:noFill/>
        </p:spPr>
        <p:txBody>
          <a:bodyPr wrap="square" numCol="2">
            <a:spAutoFit/>
          </a:bodyPr>
          <a:lstStyle/>
          <a:p>
            <a:pPr algn="ctr"/>
            <a:r>
              <a:rPr lang="en-US" b="1" dirty="0">
                <a:solidFill>
                  <a:srgbClr val="FFFF00"/>
                </a:solidFill>
                <a:latin typeface="Lato" panose="020F0502020204030203" pitchFamily="34" charset="0"/>
                <a:hlinkClick r:id="rId4">
                  <a:extLst>
                    <a:ext uri="{A12FA001-AC4F-418D-AE19-62706E023703}">
                      <ahyp:hlinkClr xmlns:ahyp="http://schemas.microsoft.com/office/drawing/2018/hyperlinkcolor" val="tx"/>
                    </a:ext>
                  </a:extLst>
                </a:hlinkClick>
              </a:rPr>
              <a:t>Forward Independence</a:t>
            </a:r>
            <a:br>
              <a:rPr lang="en-US" dirty="0">
                <a:solidFill>
                  <a:srgbClr val="111111"/>
                </a:solidFill>
                <a:latin typeface="Lato" panose="020F0502020204030203" pitchFamily="34" charset="0"/>
              </a:rPr>
            </a:br>
            <a:r>
              <a:rPr lang="en-US" dirty="0">
                <a:solidFill>
                  <a:srgbClr val="FFFFFF"/>
                </a:solidFill>
                <a:latin typeface="Lato" panose="020F0502020204030203" pitchFamily="34" charset="0"/>
              </a:rPr>
              <a:t>(651) 998-9156</a:t>
            </a:r>
          </a:p>
          <a:p>
            <a:pPr algn="ctr">
              <a:buNone/>
            </a:pPr>
            <a:endParaRPr lang="en-US" b="1" i="0" u="none" strike="noStrike" dirty="0">
              <a:solidFill>
                <a:srgbClr val="0563C1"/>
              </a:solidFill>
              <a:effectLst/>
              <a:latin typeface="Lato" panose="020F0502020204030203" pitchFamily="34" charset="0"/>
              <a:hlinkClick r:id="rId5">
                <a:extLst>
                  <a:ext uri="{A12FA001-AC4F-418D-AE19-62706E023703}">
                    <ahyp:hlinkClr xmlns:ahyp="http://schemas.microsoft.com/office/drawing/2018/hyperlinkcolor" val="tx"/>
                  </a:ext>
                </a:extLst>
              </a:hlinkClick>
            </a:endParaRPr>
          </a:p>
          <a:p>
            <a:pPr algn="ctr">
              <a:buNone/>
            </a:pPr>
            <a:endParaRPr lang="en-US" b="1" i="0" u="none" strike="noStrike" dirty="0">
              <a:solidFill>
                <a:srgbClr val="0563C1"/>
              </a:solidFill>
              <a:effectLst/>
              <a:latin typeface="Lato" panose="020F0502020204030203" pitchFamily="34" charset="0"/>
              <a:hlinkClick r:id="rId5">
                <a:extLst>
                  <a:ext uri="{A12FA001-AC4F-418D-AE19-62706E023703}">
                    <ahyp:hlinkClr xmlns:ahyp="http://schemas.microsoft.com/office/drawing/2018/hyperlinkcolor" val="tx"/>
                  </a:ext>
                </a:extLst>
              </a:hlinkClick>
            </a:endParaRPr>
          </a:p>
          <a:p>
            <a:pPr algn="ctr">
              <a:buNone/>
            </a:pPr>
            <a:r>
              <a:rPr lang="en-US" b="1" i="0" u="none" strike="noStrike" dirty="0">
                <a:solidFill>
                  <a:srgbClr val="FFFF00"/>
                </a:solidFill>
                <a:effectLst/>
                <a:latin typeface="Lato" panose="020F0502020204030203" pitchFamily="34" charset="0"/>
                <a:hlinkClick r:id="rId5">
                  <a:extLst>
                    <a:ext uri="{A12FA001-AC4F-418D-AE19-62706E023703}">
                      <ahyp:hlinkClr xmlns:ahyp="http://schemas.microsoft.com/office/drawing/2018/hyperlinkcolor" val="tx"/>
                    </a:ext>
                  </a:extLst>
                </a:hlinkClick>
              </a:rPr>
              <a:t>Grassroots-Legalize Cannabis Party</a:t>
            </a:r>
            <a:br>
              <a:rPr lang="en-US" b="0" i="0" dirty="0">
                <a:solidFill>
                  <a:srgbClr val="111111"/>
                </a:solidFill>
                <a:effectLst/>
                <a:latin typeface="Lato" panose="020F0502020204030203" pitchFamily="34" charset="0"/>
              </a:rPr>
            </a:br>
            <a:endParaRPr lang="en-US" b="1" i="0" u="none" strike="noStrike" dirty="0">
              <a:solidFill>
                <a:srgbClr val="0563C1"/>
              </a:solidFill>
              <a:effectLst/>
              <a:latin typeface="Lato" panose="020F0502020204030203" pitchFamily="34" charset="0"/>
              <a:hlinkClick r:id="rId6">
                <a:extLst>
                  <a:ext uri="{A12FA001-AC4F-418D-AE19-62706E023703}">
                    <ahyp:hlinkClr xmlns:ahyp="http://schemas.microsoft.com/office/drawing/2018/hyperlinkcolor" val="tx"/>
                  </a:ext>
                </a:extLst>
              </a:hlinkClick>
            </a:endParaRPr>
          </a:p>
          <a:p>
            <a:pPr algn="ctr">
              <a:buNone/>
            </a:pPr>
            <a:endParaRPr lang="en-US" b="1" dirty="0">
              <a:solidFill>
                <a:srgbClr val="0563C1"/>
              </a:solidFill>
              <a:latin typeface="Lato" panose="020F0502020204030203" pitchFamily="34" charset="0"/>
              <a:hlinkClick r:id="rId6">
                <a:extLst>
                  <a:ext uri="{A12FA001-AC4F-418D-AE19-62706E023703}">
                    <ahyp:hlinkClr xmlns:ahyp="http://schemas.microsoft.com/office/drawing/2018/hyperlinkcolor" val="tx"/>
                  </a:ext>
                </a:extLst>
              </a:hlinkClick>
            </a:endParaRPr>
          </a:p>
          <a:p>
            <a:pPr algn="ctr">
              <a:buNone/>
            </a:pPr>
            <a:endParaRPr lang="en-US" b="1" i="0" u="none" strike="noStrike" dirty="0">
              <a:solidFill>
                <a:srgbClr val="0563C1"/>
              </a:solidFill>
              <a:effectLst/>
              <a:latin typeface="Lato" panose="020F0502020204030203" pitchFamily="34" charset="0"/>
              <a:hlinkClick r:id="rId6">
                <a:extLst>
                  <a:ext uri="{A12FA001-AC4F-418D-AE19-62706E023703}">
                    <ahyp:hlinkClr xmlns:ahyp="http://schemas.microsoft.com/office/drawing/2018/hyperlinkcolor" val="tx"/>
                  </a:ext>
                </a:extLst>
              </a:hlinkClick>
            </a:endParaRPr>
          </a:p>
          <a:p>
            <a:pPr algn="ctr">
              <a:buNone/>
            </a:pPr>
            <a:endParaRPr lang="en-US" b="1" dirty="0">
              <a:solidFill>
                <a:srgbClr val="0563C1"/>
              </a:solidFill>
              <a:latin typeface="Lato" panose="020F0502020204030203" pitchFamily="34" charset="0"/>
              <a:hlinkClick r:id="rId6">
                <a:extLst>
                  <a:ext uri="{A12FA001-AC4F-418D-AE19-62706E023703}">
                    <ahyp:hlinkClr xmlns:ahyp="http://schemas.microsoft.com/office/drawing/2018/hyperlinkcolor" val="tx"/>
                  </a:ext>
                </a:extLst>
              </a:hlinkClick>
            </a:endParaRPr>
          </a:p>
          <a:p>
            <a:pPr algn="ctr">
              <a:buNone/>
            </a:pPr>
            <a:endParaRPr lang="en-US" b="1" dirty="0">
              <a:solidFill>
                <a:srgbClr val="0563C1"/>
              </a:solidFill>
              <a:latin typeface="Lato" panose="020F0502020204030203" pitchFamily="34" charset="0"/>
              <a:hlinkClick r:id="rId6">
                <a:extLst>
                  <a:ext uri="{A12FA001-AC4F-418D-AE19-62706E023703}">
                    <ahyp:hlinkClr xmlns:ahyp="http://schemas.microsoft.com/office/drawing/2018/hyperlinkcolor" val="tx"/>
                  </a:ext>
                </a:extLst>
              </a:hlinkClick>
            </a:endParaRPr>
          </a:p>
          <a:p>
            <a:pPr algn="ctr">
              <a:buNone/>
            </a:pPr>
            <a:r>
              <a:rPr lang="en-US" b="1" i="0" u="none" strike="noStrike" dirty="0">
                <a:solidFill>
                  <a:srgbClr val="FFFF00"/>
                </a:solidFill>
                <a:effectLst/>
                <a:latin typeface="Lato" panose="020F0502020204030203" pitchFamily="34" charset="0"/>
                <a:hlinkClick r:id="rId6">
                  <a:extLst>
                    <a:ext uri="{A12FA001-AC4F-418D-AE19-62706E023703}">
                      <ahyp:hlinkClr xmlns:ahyp="http://schemas.microsoft.com/office/drawing/2018/hyperlinkcolor" val="tx"/>
                    </a:ext>
                  </a:extLst>
                </a:hlinkClick>
              </a:rPr>
              <a:t>Libertarian Party of Minnesota</a:t>
            </a:r>
            <a:br>
              <a:rPr lang="en-US" b="0" i="0" dirty="0">
                <a:solidFill>
                  <a:srgbClr val="111111"/>
                </a:solidFill>
                <a:effectLst/>
                <a:latin typeface="Lato" panose="020F0502020204030203" pitchFamily="34" charset="0"/>
              </a:rPr>
            </a:br>
            <a:r>
              <a:rPr lang="en-US" b="0" i="0" dirty="0">
                <a:solidFill>
                  <a:srgbClr val="FFFFFF"/>
                </a:solidFill>
                <a:effectLst/>
                <a:latin typeface="Lato" panose="020F0502020204030203" pitchFamily="34" charset="0"/>
              </a:rPr>
              <a:t>(612) 440-1776</a:t>
            </a:r>
          </a:p>
          <a:p>
            <a:pPr algn="ctr">
              <a:buNone/>
            </a:pPr>
            <a:endParaRPr lang="en-US" dirty="0">
              <a:solidFill>
                <a:srgbClr val="FFFFFF"/>
              </a:solidFill>
              <a:latin typeface="Lato" panose="020F0502020204030203" pitchFamily="34" charset="0"/>
            </a:endParaRPr>
          </a:p>
          <a:p>
            <a:pPr algn="ctr">
              <a:buNone/>
            </a:pPr>
            <a:endParaRPr lang="en-US" b="0" i="0" dirty="0">
              <a:solidFill>
                <a:srgbClr val="FFFFFF"/>
              </a:solidFill>
              <a:effectLst/>
              <a:latin typeface="Lato" panose="020F0502020204030203" pitchFamily="34" charset="0"/>
            </a:endParaRPr>
          </a:p>
          <a:p>
            <a:pPr algn="ctr">
              <a:buNone/>
            </a:pPr>
            <a:r>
              <a:rPr lang="en-US" b="1" i="0" u="none" strike="noStrike" dirty="0">
                <a:solidFill>
                  <a:srgbClr val="FFFF00"/>
                </a:solidFill>
                <a:effectLst/>
                <a:latin typeface="Lato" panose="020F0502020204030203" pitchFamily="34" charset="0"/>
                <a:hlinkClick r:id="rId7">
                  <a:extLst>
                    <a:ext uri="{A12FA001-AC4F-418D-AE19-62706E023703}">
                      <ahyp:hlinkClr xmlns:ahyp="http://schemas.microsoft.com/office/drawing/2018/hyperlinkcolor" val="tx"/>
                    </a:ext>
                  </a:extLst>
                </a:hlinkClick>
              </a:rPr>
              <a:t>Minnesota Legal Marijuana Now! Party</a:t>
            </a:r>
            <a:br>
              <a:rPr lang="en-US" b="0" i="0" dirty="0">
                <a:solidFill>
                  <a:srgbClr val="111111"/>
                </a:solidFill>
                <a:effectLst/>
                <a:latin typeface="Lato" panose="020F0502020204030203" pitchFamily="34" charset="0"/>
              </a:rPr>
            </a:br>
            <a:r>
              <a:rPr lang="en-US" b="0" i="0" dirty="0">
                <a:solidFill>
                  <a:srgbClr val="FFFFFF"/>
                </a:solidFill>
                <a:effectLst/>
                <a:latin typeface="Lato" panose="020F0502020204030203" pitchFamily="34" charset="0"/>
              </a:rPr>
              <a:t>(612) 866-8424</a:t>
            </a:r>
          </a:p>
        </p:txBody>
      </p:sp>
    </p:spTree>
    <p:extLst>
      <p:ext uri="{BB962C8B-B14F-4D97-AF65-F5344CB8AC3E}">
        <p14:creationId xmlns:p14="http://schemas.microsoft.com/office/powerpoint/2010/main" val="34158490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79979-1E52-9C08-33A8-B2D3B134ACC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7D02D2C-E485-2E75-1BB9-9FD8F2D6C88A}"/>
              </a:ext>
            </a:extLst>
          </p:cNvPr>
          <p:cNvSpPr txBox="1"/>
          <p:nvPr/>
        </p:nvSpPr>
        <p:spPr>
          <a:xfrm>
            <a:off x="0" y="2635624"/>
            <a:ext cx="12191999" cy="3046988"/>
          </a:xfrm>
          <a:prstGeom prst="rect">
            <a:avLst/>
          </a:prstGeom>
          <a:noFill/>
        </p:spPr>
        <p:txBody>
          <a:bodyPr wrap="square" rtlCol="0">
            <a:spAutoFit/>
          </a:bodyPr>
          <a:lstStyle/>
          <a:p>
            <a:pPr algn="ctr"/>
            <a:r>
              <a:rPr lang="en-US" sz="6000" b="1" dirty="0">
                <a:latin typeface="Aptos Black" panose="020B0004020202020204" pitchFamily="34" charset="0"/>
              </a:rPr>
              <a:t>MN Republican Party</a:t>
            </a:r>
            <a:br>
              <a:rPr lang="en-US" sz="6000" b="1">
                <a:latin typeface="Aptos Black" panose="020B0004020202020204" pitchFamily="34" charset="0"/>
              </a:rPr>
            </a:br>
            <a:r>
              <a:rPr lang="en-US" sz="3600">
                <a:latin typeface="Aptos" panose="020B0004020202020204" pitchFamily="34" charset="0"/>
              </a:rPr>
              <a:t>Patricia </a:t>
            </a:r>
            <a:r>
              <a:rPr lang="en-US" sz="3600" dirty="0">
                <a:latin typeface="Aptos" panose="020B0004020202020204" pitchFamily="34" charset="0"/>
              </a:rPr>
              <a:t>Williamson</a:t>
            </a:r>
          </a:p>
          <a:p>
            <a:pPr algn="ctr"/>
            <a:r>
              <a:rPr lang="en-US" sz="3600" dirty="0">
                <a:latin typeface="Aptos" panose="020B0004020202020204" pitchFamily="34" charset="0"/>
              </a:rPr>
              <a:t>Chair, Carver County Republicans</a:t>
            </a:r>
          </a:p>
          <a:p>
            <a:pPr algn="ctr"/>
            <a:endParaRPr lang="en-US" sz="6000" b="1" dirty="0">
              <a:latin typeface="Aptos Black" panose="020B0004020202020204" pitchFamily="34" charset="0"/>
            </a:endParaRPr>
          </a:p>
        </p:txBody>
      </p:sp>
    </p:spTree>
    <p:extLst>
      <p:ext uri="{BB962C8B-B14F-4D97-AF65-F5344CB8AC3E}">
        <p14:creationId xmlns:p14="http://schemas.microsoft.com/office/powerpoint/2010/main" val="14853750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D35D8-D25E-2F13-7F02-E46AA66AF77A}"/>
              </a:ext>
            </a:extLst>
          </p:cNvPr>
          <p:cNvSpPr>
            <a:spLocks noGrp="1"/>
          </p:cNvSpPr>
          <p:nvPr>
            <p:ph type="title"/>
          </p:nvPr>
        </p:nvSpPr>
        <p:spPr/>
        <p:txBody>
          <a:bodyPr/>
          <a:lstStyle/>
          <a:p>
            <a:r>
              <a:rPr lang="en-US" dirty="0"/>
              <a:t>What happens at Caucus?</a:t>
            </a:r>
          </a:p>
        </p:txBody>
      </p:sp>
      <p:sp>
        <p:nvSpPr>
          <p:cNvPr id="3" name="Content Placeholder 2">
            <a:extLst>
              <a:ext uri="{FF2B5EF4-FFF2-40B4-BE49-F238E27FC236}">
                <a16:creationId xmlns:a16="http://schemas.microsoft.com/office/drawing/2014/main" id="{E268132C-87C3-5225-4967-1A8B12B95C19}"/>
              </a:ext>
            </a:extLst>
          </p:cNvPr>
          <p:cNvSpPr>
            <a:spLocks noGrp="1"/>
          </p:cNvSpPr>
          <p:nvPr>
            <p:ph idx="1"/>
          </p:nvPr>
        </p:nvSpPr>
        <p:spPr>
          <a:xfrm>
            <a:off x="4728834" y="1482444"/>
            <a:ext cx="7061383" cy="5230975"/>
          </a:xfrm>
        </p:spPr>
        <p:txBody>
          <a:bodyPr>
            <a:noAutofit/>
          </a:bodyPr>
          <a:lstStyle/>
          <a:p>
            <a:pPr marL="0" indent="0" algn="l">
              <a:buNone/>
            </a:pPr>
            <a:r>
              <a:rPr lang="en-US" sz="1600" b="1" i="0" cap="all" dirty="0">
                <a:effectLst/>
                <a:latin typeface="Lato" panose="020F0502020204030203" pitchFamily="34" charset="0"/>
              </a:rPr>
              <a:t>WHO CAN PARTICIPATE IN A CAUCUS?</a:t>
            </a:r>
          </a:p>
          <a:p>
            <a:pPr lvl="1"/>
            <a:r>
              <a:rPr lang="en-US" b="0" i="0" dirty="0">
                <a:effectLst/>
                <a:latin typeface="Lato" panose="020F0502020204030203" pitchFamily="34" charset="0"/>
              </a:rPr>
              <a:t>To participate</a:t>
            </a:r>
            <a:r>
              <a:rPr lang="en-US" b="1" i="0" u="sng" dirty="0">
                <a:effectLst/>
                <a:latin typeface="Lato" panose="020F0502020204030203" pitchFamily="34" charset="0"/>
              </a:rPr>
              <a:t>, you must be eligible to vote in the next general election and live in the precinct</a:t>
            </a:r>
            <a:r>
              <a:rPr lang="en-US" b="0" i="0" dirty="0">
                <a:effectLst/>
                <a:latin typeface="Lato" panose="020F0502020204030203" pitchFamily="34" charset="0"/>
              </a:rPr>
              <a:t>. You also must generally agree with the principles of the political party hosting the caucus.</a:t>
            </a:r>
          </a:p>
          <a:p>
            <a:pPr marL="0" indent="0" algn="l">
              <a:buNone/>
            </a:pPr>
            <a:r>
              <a:rPr lang="en-US" sz="1600" b="1" cap="all" dirty="0">
                <a:latin typeface="Lato" panose="020F0502020204030203" pitchFamily="34" charset="0"/>
              </a:rPr>
              <a:t>Generally, there are three main activities at a caucus:</a:t>
            </a:r>
          </a:p>
          <a:p>
            <a:pPr marL="342900" indent="-342900" algn="l">
              <a:buFont typeface="+mj-lt"/>
              <a:buAutoNum type="arabicPeriod"/>
            </a:pPr>
            <a:r>
              <a:rPr lang="en-US" sz="1600" b="1" i="0" dirty="0">
                <a:solidFill>
                  <a:srgbClr val="FF0000"/>
                </a:solidFill>
                <a:effectLst/>
                <a:latin typeface="Lato" panose="020F0502020204030203" pitchFamily="34" charset="0"/>
              </a:rPr>
              <a:t>Choose volunteers who will organize political activities in the precinct </a:t>
            </a:r>
            <a:r>
              <a:rPr lang="en-US" sz="1600" b="1" i="1" dirty="0">
                <a:solidFill>
                  <a:srgbClr val="FF0000"/>
                </a:solidFill>
                <a:effectLst/>
                <a:latin typeface="Lato" panose="020F0502020204030203" pitchFamily="34" charset="0"/>
              </a:rPr>
              <a:t>(Precinct Officers</a:t>
            </a:r>
            <a:r>
              <a:rPr lang="en-US" sz="1600" b="1" i="0" dirty="0">
                <a:solidFill>
                  <a:srgbClr val="FF0000"/>
                </a:solidFill>
                <a:effectLst/>
                <a:latin typeface="Lato" panose="020F0502020204030203" pitchFamily="34" charset="0"/>
              </a:rPr>
              <a:t>)</a:t>
            </a:r>
            <a:r>
              <a:rPr lang="en-US" sz="1600" b="0" i="0" dirty="0">
                <a:solidFill>
                  <a:srgbClr val="FF0000"/>
                </a:solidFill>
                <a:effectLst/>
                <a:latin typeface="Lato" panose="020F0502020204030203" pitchFamily="34" charset="0"/>
              </a:rPr>
              <a:t>. </a:t>
            </a:r>
            <a:r>
              <a:rPr lang="en-US" sz="1600" b="0" i="0" dirty="0">
                <a:effectLst/>
                <a:latin typeface="Lato" panose="020F0502020204030203" pitchFamily="34" charset="0"/>
              </a:rPr>
              <a:t>This could include maintaining contact lists, holding political meetings, and helping with campaign efforts.</a:t>
            </a:r>
          </a:p>
          <a:p>
            <a:pPr marL="342900" indent="-342900" algn="l">
              <a:buFont typeface="+mj-lt"/>
              <a:buAutoNum type="arabicPeriod"/>
            </a:pPr>
            <a:r>
              <a:rPr lang="en-US" sz="1600" b="1" i="0" dirty="0">
                <a:solidFill>
                  <a:srgbClr val="FF0000"/>
                </a:solidFill>
                <a:effectLst/>
                <a:latin typeface="Lato" panose="020F0502020204030203" pitchFamily="34" charset="0"/>
              </a:rPr>
              <a:t>Discuss issues and ideas for the party to support</a:t>
            </a:r>
            <a:r>
              <a:rPr lang="en-US" sz="1600" b="1" i="0" dirty="0">
                <a:solidFill>
                  <a:srgbClr val="333333"/>
                </a:solidFill>
                <a:effectLst/>
                <a:latin typeface="Lato" panose="020F0502020204030203" pitchFamily="34" charset="0"/>
              </a:rPr>
              <a:t>.</a:t>
            </a:r>
            <a:r>
              <a:rPr lang="en-US" sz="1600" b="0" i="0" dirty="0">
                <a:solidFill>
                  <a:srgbClr val="333333"/>
                </a:solidFill>
                <a:effectLst/>
                <a:latin typeface="Lato" panose="020F0502020204030203" pitchFamily="34" charset="0"/>
              </a:rPr>
              <a:t> </a:t>
            </a:r>
            <a:r>
              <a:rPr lang="en-US" sz="1600" b="0" i="0" dirty="0">
                <a:effectLst/>
                <a:latin typeface="Lato" panose="020F0502020204030203" pitchFamily="34" charset="0"/>
              </a:rPr>
              <a:t>You can present an issue or idea for the party to support,</a:t>
            </a:r>
            <a:r>
              <a:rPr lang="en-US" sz="1600" b="0" i="0" dirty="0">
                <a:solidFill>
                  <a:srgbClr val="333333"/>
                </a:solidFill>
                <a:effectLst/>
                <a:latin typeface="Lato" panose="020F0502020204030203" pitchFamily="34" charset="0"/>
              </a:rPr>
              <a:t> </a:t>
            </a:r>
            <a:r>
              <a:rPr lang="en-US" sz="1600" b="0" i="1" dirty="0">
                <a:solidFill>
                  <a:srgbClr val="FF0000"/>
                </a:solidFill>
                <a:effectLst/>
                <a:latin typeface="Lato" panose="020F0502020204030203" pitchFamily="34" charset="0"/>
              </a:rPr>
              <a:t>called a resolution</a:t>
            </a:r>
            <a:r>
              <a:rPr lang="en-US" sz="1600" b="0" i="0" dirty="0">
                <a:effectLst/>
                <a:latin typeface="Lato" panose="020F0502020204030203" pitchFamily="34" charset="0"/>
              </a:rPr>
              <a:t>.</a:t>
            </a:r>
          </a:p>
          <a:p>
            <a:pPr marL="342900" indent="-342900" algn="l">
              <a:buFont typeface="+mj-lt"/>
              <a:buAutoNum type="arabicPeriod"/>
            </a:pPr>
            <a:r>
              <a:rPr lang="en-US" sz="1600" b="1" i="0" dirty="0">
                <a:solidFill>
                  <a:srgbClr val="FF0000"/>
                </a:solidFill>
                <a:effectLst/>
                <a:latin typeface="Lato" panose="020F0502020204030203" pitchFamily="34" charset="0"/>
              </a:rPr>
              <a:t>Choose delegates who will endorse candidates at future conventions</a:t>
            </a:r>
            <a:r>
              <a:rPr lang="en-US" sz="1600" b="1" i="0" dirty="0">
                <a:solidFill>
                  <a:srgbClr val="333333"/>
                </a:solidFill>
                <a:effectLst/>
                <a:latin typeface="Lato" panose="020F0502020204030203" pitchFamily="34" charset="0"/>
              </a:rPr>
              <a:t>. </a:t>
            </a:r>
            <a:r>
              <a:rPr lang="en-US" sz="1600" dirty="0">
                <a:latin typeface="Lato" panose="020F0502020204030203" pitchFamily="34" charset="0"/>
              </a:rPr>
              <a:t>These delegates serve for a 2 year period and are part of the party, they have the ability to elect party leadership during odd year conventions.  Delegates are a critical component of an informed electorate.</a:t>
            </a:r>
            <a:endParaRPr lang="en-US" sz="1600" b="0" i="0" dirty="0">
              <a:effectLst/>
              <a:latin typeface="Lato" panose="020F0502020204030203" pitchFamily="34" charset="0"/>
            </a:endParaRPr>
          </a:p>
          <a:p>
            <a:endParaRPr lang="en-US" sz="1600" dirty="0"/>
          </a:p>
        </p:txBody>
      </p:sp>
      <p:pic>
        <p:nvPicPr>
          <p:cNvPr id="5" name="Picture 4">
            <a:extLst>
              <a:ext uri="{FF2B5EF4-FFF2-40B4-BE49-F238E27FC236}">
                <a16:creationId xmlns:a16="http://schemas.microsoft.com/office/drawing/2014/main" id="{23A66DBE-BBCD-E59A-FDBF-E4490B6423E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725" b="98242" l="6484" r="90000"/>
                    </a14:imgEffect>
                  </a14:imgLayer>
                </a14:imgProps>
              </a:ext>
              <a:ext uri="{28A0092B-C50C-407E-A947-70E740481C1C}">
                <a14:useLocalDpi xmlns:a14="http://schemas.microsoft.com/office/drawing/2010/main" val="0"/>
              </a:ext>
            </a:extLst>
          </a:blip>
          <a:stretch>
            <a:fillRect/>
          </a:stretch>
        </p:blipFill>
        <p:spPr>
          <a:xfrm>
            <a:off x="3007360" y="1346200"/>
            <a:ext cx="2595880" cy="2595880"/>
          </a:xfrm>
          <a:prstGeom prst="rect">
            <a:avLst/>
          </a:prstGeom>
        </p:spPr>
      </p:pic>
      <p:sp>
        <p:nvSpPr>
          <p:cNvPr id="6" name="TextBox 5">
            <a:extLst>
              <a:ext uri="{FF2B5EF4-FFF2-40B4-BE49-F238E27FC236}">
                <a16:creationId xmlns:a16="http://schemas.microsoft.com/office/drawing/2014/main" id="{A728ABB0-68DB-07B2-1E2E-E696A025AF41}"/>
              </a:ext>
            </a:extLst>
          </p:cNvPr>
          <p:cNvSpPr txBox="1"/>
          <p:nvPr/>
        </p:nvSpPr>
        <p:spPr>
          <a:xfrm>
            <a:off x="632904" y="6365280"/>
            <a:ext cx="10926192"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hlinkClick r:id="rId4"/>
              </a:rPr>
              <a:t>https://www.sos.state.mn.us/elections-voting/how-elections-work/precinct-caucuses/</a:t>
            </a:r>
            <a:r>
              <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rPr>
              <a:t> </a:t>
            </a:r>
          </a:p>
        </p:txBody>
      </p:sp>
      <p:sp>
        <p:nvSpPr>
          <p:cNvPr id="7" name="TextBox 6">
            <a:extLst>
              <a:ext uri="{FF2B5EF4-FFF2-40B4-BE49-F238E27FC236}">
                <a16:creationId xmlns:a16="http://schemas.microsoft.com/office/drawing/2014/main" id="{E4A15FF1-D48C-B690-8B71-1DCD46D43748}"/>
              </a:ext>
            </a:extLst>
          </p:cNvPr>
          <p:cNvSpPr txBox="1"/>
          <p:nvPr/>
        </p:nvSpPr>
        <p:spPr>
          <a:xfrm>
            <a:off x="401783" y="197953"/>
            <a:ext cx="11665525" cy="1452129"/>
          </a:xfrm>
          <a:prstGeom prst="rect">
            <a:avLst/>
          </a:prstGeom>
          <a:noFill/>
        </p:spPr>
        <p:txBody>
          <a:bodyPr wrap="square">
            <a:spAutoFit/>
          </a:bodyPr>
          <a:lstStyle/>
          <a:p>
            <a:pPr marL="0" marR="0" lvl="0" indent="0" algn="l" defTabSz="914400" rtl="0" eaLnBrk="1" fontAlgn="auto" latinLnBrk="0" hangingPunct="1">
              <a:lnSpc>
                <a:spcPct val="120000"/>
              </a:lnSpc>
              <a:spcBef>
                <a:spcPts val="1000"/>
              </a:spcBef>
              <a:spcAft>
                <a:spcPts val="0"/>
              </a:spcAft>
              <a:buClr>
                <a:srgbClr val="F81B02"/>
              </a:buClr>
              <a:buSzPct val="110000"/>
              <a:buFont typeface="Wingdings" panose="05000000000000000000" pitchFamily="2" charset="2"/>
              <a:buNone/>
              <a:tabLst/>
              <a:defRPr/>
            </a:pPr>
            <a:r>
              <a:rPr kumimoji="0" lang="en-US" sz="1800" b="1" i="0" u="none" strike="noStrike" kern="1200" cap="all" spc="0" normalizeH="0" baseline="0" noProof="0" dirty="0">
                <a:ln>
                  <a:noFill/>
                </a:ln>
                <a:solidFill>
                  <a:prstClr val="black"/>
                </a:solidFill>
                <a:effectLst/>
                <a:uLnTx/>
                <a:uFillTx/>
                <a:latin typeface="Lato" panose="020F0502020204030203" pitchFamily="34" charset="0"/>
                <a:ea typeface="+mn-ea"/>
                <a:cs typeface="+mn-cs"/>
              </a:rPr>
              <a:t>WHAT IS A PRECINCT CAUCUS?</a:t>
            </a:r>
          </a:p>
          <a:p>
            <a:pPr marL="685800" marR="0" lvl="1" indent="-228600" algn="l" defTabSz="914400" rtl="0" eaLnBrk="1" fontAlgn="auto" latinLnBrk="0" hangingPunct="1">
              <a:lnSpc>
                <a:spcPct val="120000"/>
              </a:lnSpc>
              <a:spcBef>
                <a:spcPts val="500"/>
              </a:spcBef>
              <a:spcAft>
                <a:spcPts val="0"/>
              </a:spcAft>
              <a:buClr>
                <a:srgbClr val="F81B02"/>
              </a:buClr>
              <a:buSzPct val="110000"/>
              <a:buFont typeface="Wingdings" panose="05000000000000000000" pitchFamily="2" charset="2"/>
              <a:buChar char="§"/>
              <a:tabLst/>
              <a:defRPr/>
            </a:pPr>
            <a:r>
              <a:rPr kumimoji="0" lang="en-US" sz="1800" b="0" i="0" u="none" strike="noStrike" kern="1200" cap="none" spc="0" normalizeH="0" baseline="0" noProof="0" dirty="0">
                <a:ln>
                  <a:noFill/>
                </a:ln>
                <a:solidFill>
                  <a:srgbClr val="333333"/>
                </a:solidFill>
                <a:effectLst/>
                <a:uLnTx/>
                <a:uFillTx/>
                <a:latin typeface="Lato" panose="020F0502020204030203" pitchFamily="34" charset="0"/>
                <a:ea typeface="+mn-ea"/>
                <a:cs typeface="+mn-cs"/>
              </a:rPr>
              <a:t>Precinct caucuses are meetings run by </a:t>
            </a:r>
            <a:r>
              <a:rPr kumimoji="0" lang="en-US" sz="1800" b="1" i="0" u="none" strike="noStrike" kern="1200" cap="none" spc="0" normalizeH="0" baseline="0" noProof="0" dirty="0">
                <a:ln>
                  <a:noFill/>
                </a:ln>
                <a:solidFill>
                  <a:srgbClr val="0157AD"/>
                </a:solidFill>
                <a:effectLst/>
                <a:uLnTx/>
                <a:uFillTx/>
                <a:latin typeface="Lato" panose="020F0502020204030203" pitchFamily="34" charset="0"/>
                <a:ea typeface="+mn-ea"/>
                <a:cs typeface="+mn-cs"/>
                <a:hlinkClick r:id="rId5" tooltip="Political parties"/>
              </a:rPr>
              <a:t>Minnesota’s political parties</a:t>
            </a:r>
            <a:r>
              <a:rPr kumimoji="0" lang="en-US" sz="1800" b="0" i="0" u="none" strike="noStrike" kern="1200" cap="none" spc="0" normalizeH="0" baseline="0" noProof="0" dirty="0">
                <a:ln>
                  <a:noFill/>
                </a:ln>
                <a:solidFill>
                  <a:srgbClr val="333333"/>
                </a:solidFill>
                <a:effectLst/>
                <a:uLnTx/>
                <a:uFillTx/>
                <a:latin typeface="Lato" panose="020F0502020204030203" pitchFamily="34" charset="0"/>
                <a:ea typeface="+mn-ea"/>
                <a:cs typeface="+mn-cs"/>
              </a:rPr>
              <a:t>. They are the first in a series of meetings where parties may endorse candidates, select delegates, and set goals and values (called party platforms).</a:t>
            </a:r>
          </a:p>
        </p:txBody>
      </p:sp>
    </p:spTree>
    <p:extLst>
      <p:ext uri="{BB962C8B-B14F-4D97-AF65-F5344CB8AC3E}">
        <p14:creationId xmlns:p14="http://schemas.microsoft.com/office/powerpoint/2010/main" val="2606000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95DC52E-96BF-040C-44E7-E65C21159912}"/>
              </a:ext>
            </a:extLst>
          </p:cNvPr>
          <p:cNvSpPr txBox="1"/>
          <p:nvPr/>
        </p:nvSpPr>
        <p:spPr>
          <a:xfrm>
            <a:off x="-2440" y="1285629"/>
            <a:ext cx="12259733" cy="5334001"/>
          </a:xfrm>
          <a:prstGeom prst="rect">
            <a:avLst/>
          </a:prstGeom>
          <a:noFill/>
        </p:spPr>
        <p:txBody>
          <a:bodyPr wrap="square" rtlCol="0">
            <a:prstTxWarp prst="textWave1">
              <a:avLst/>
            </a:prstTxWarp>
            <a:spAutoFit/>
          </a:bodyPr>
          <a:lstStyle/>
          <a:p>
            <a:r>
              <a:rPr lang="en-US" dirty="0">
                <a:blipFill>
                  <a:blip r:embed="rId2"/>
                  <a:stretch>
                    <a:fillRect/>
                  </a:stretch>
                </a:blipFill>
                <a:latin typeface="Arial Black" panose="020B0A04020102020204" pitchFamily="34" charset="0"/>
              </a:rPr>
              <a:t>-------------</a:t>
            </a:r>
          </a:p>
        </p:txBody>
      </p:sp>
      <p:sp>
        <p:nvSpPr>
          <p:cNvPr id="10" name="TextBox 9">
            <a:extLst>
              <a:ext uri="{FF2B5EF4-FFF2-40B4-BE49-F238E27FC236}">
                <a16:creationId xmlns:a16="http://schemas.microsoft.com/office/drawing/2014/main" id="{85986628-A33A-D7B5-64F8-A4917F2AB206}"/>
              </a:ext>
            </a:extLst>
          </p:cNvPr>
          <p:cNvSpPr txBox="1"/>
          <p:nvPr/>
        </p:nvSpPr>
        <p:spPr>
          <a:xfrm>
            <a:off x="31427" y="16288"/>
            <a:ext cx="12225866" cy="646331"/>
          </a:xfrm>
          <a:prstGeom prst="rect">
            <a:avLst/>
          </a:prstGeom>
          <a:noFill/>
        </p:spPr>
        <p:txBody>
          <a:bodyPr wrap="square" rtlCol="0">
            <a:spAutoFit/>
          </a:bodyPr>
          <a:lstStyle/>
          <a:p>
            <a:r>
              <a:rPr lang="en-US" sz="3600" b="1" dirty="0">
                <a:latin typeface="Lato" panose="020F0502020204030203" pitchFamily="34" charset="0"/>
                <a:ea typeface="Lato" panose="020F0502020204030203" pitchFamily="34" charset="0"/>
                <a:cs typeface="Lato" panose="020F0502020204030203" pitchFamily="34" charset="0"/>
              </a:rPr>
              <a:t>Teaching and Preaching Minnesota Caucuses</a:t>
            </a:r>
          </a:p>
        </p:txBody>
      </p:sp>
    </p:spTree>
    <p:extLst>
      <p:ext uri="{BB962C8B-B14F-4D97-AF65-F5344CB8AC3E}">
        <p14:creationId xmlns:p14="http://schemas.microsoft.com/office/powerpoint/2010/main" val="2814695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9BC00-FFCE-B943-C9F7-02ACB5E7AD98}"/>
              </a:ext>
            </a:extLst>
          </p:cNvPr>
          <p:cNvSpPr>
            <a:spLocks noGrp="1"/>
          </p:cNvSpPr>
          <p:nvPr>
            <p:ph type="title"/>
          </p:nvPr>
        </p:nvSpPr>
        <p:spPr/>
        <p:txBody>
          <a:bodyPr/>
          <a:lstStyle/>
          <a:p>
            <a:r>
              <a:rPr lang="en-US" dirty="0"/>
              <a:t>What does a Delegate </a:t>
            </a:r>
            <a:r>
              <a:rPr lang="en-US" i="1" dirty="0"/>
              <a:t>do</a:t>
            </a:r>
            <a:r>
              <a:rPr lang="en-US" dirty="0"/>
              <a:t>?</a:t>
            </a:r>
          </a:p>
        </p:txBody>
      </p:sp>
      <p:sp>
        <p:nvSpPr>
          <p:cNvPr id="3" name="Content Placeholder 2">
            <a:extLst>
              <a:ext uri="{FF2B5EF4-FFF2-40B4-BE49-F238E27FC236}">
                <a16:creationId xmlns:a16="http://schemas.microsoft.com/office/drawing/2014/main" id="{C16A31CE-85F8-283C-AEC6-D4C6465F0FA6}"/>
              </a:ext>
            </a:extLst>
          </p:cNvPr>
          <p:cNvSpPr>
            <a:spLocks noGrp="1"/>
          </p:cNvSpPr>
          <p:nvPr>
            <p:ph idx="1"/>
          </p:nvPr>
        </p:nvSpPr>
        <p:spPr>
          <a:xfrm>
            <a:off x="4387610" y="536443"/>
            <a:ext cx="7330914" cy="5624660"/>
          </a:xfrm>
        </p:spPr>
        <p:txBody>
          <a:bodyPr>
            <a:normAutofit lnSpcReduction="10000"/>
          </a:bodyPr>
          <a:lstStyle/>
          <a:p>
            <a:r>
              <a:rPr lang="en-US" sz="2800" dirty="0"/>
              <a:t>There are lots of things a Precinct Delegate can do.                    		 </a:t>
            </a:r>
            <a:r>
              <a:rPr lang="en-US" sz="2800" u="sng" dirty="0">
                <a:solidFill>
                  <a:srgbClr val="FF0000"/>
                </a:solidFill>
              </a:rPr>
              <a:t>YOU</a:t>
            </a:r>
            <a:r>
              <a:rPr lang="en-US" sz="2800" dirty="0">
                <a:solidFill>
                  <a:srgbClr val="FF0000"/>
                </a:solidFill>
              </a:rPr>
              <a:t> MAKE THE MOST OF IT.</a:t>
            </a:r>
          </a:p>
          <a:p>
            <a:pPr lvl="1"/>
            <a:r>
              <a:rPr lang="en-US" sz="2000" dirty="0"/>
              <a:t>Continue as a voting delegate to Conventions at the local, Congressional District, State, and National level (</a:t>
            </a:r>
            <a:r>
              <a:rPr lang="en-US" sz="2000" dirty="0">
                <a:solidFill>
                  <a:srgbClr val="FF0000"/>
                </a:solidFill>
              </a:rPr>
              <a:t>Representation</a:t>
            </a:r>
            <a:r>
              <a:rPr lang="en-US" sz="2000" dirty="0"/>
              <a:t>).</a:t>
            </a:r>
          </a:p>
          <a:p>
            <a:pPr lvl="1"/>
            <a:r>
              <a:rPr lang="en-US" sz="2000" dirty="0"/>
              <a:t>Become a precinct officer and serve on the local Party Committee, (</a:t>
            </a:r>
            <a:r>
              <a:rPr lang="en-US" sz="2000" dirty="0">
                <a:solidFill>
                  <a:srgbClr val="FF0000"/>
                </a:solidFill>
              </a:rPr>
              <a:t>Decision making and governance</a:t>
            </a:r>
            <a:r>
              <a:rPr lang="en-US" sz="2000" dirty="0"/>
              <a:t>).</a:t>
            </a:r>
          </a:p>
          <a:p>
            <a:pPr lvl="1"/>
            <a:r>
              <a:rPr lang="en-US" sz="2000" dirty="0"/>
              <a:t>Be an informed person in the community to help motivate and guide voters (</a:t>
            </a:r>
            <a:r>
              <a:rPr lang="en-US" sz="2000" dirty="0">
                <a:solidFill>
                  <a:srgbClr val="FF0000"/>
                </a:solidFill>
              </a:rPr>
              <a:t>Outreach</a:t>
            </a:r>
            <a:r>
              <a:rPr lang="en-US" sz="2000" dirty="0"/>
              <a:t>).</a:t>
            </a:r>
          </a:p>
          <a:p>
            <a:pPr lvl="1"/>
            <a:r>
              <a:rPr lang="en-US" sz="2000" dirty="0"/>
              <a:t>Gain information by attending Party Meetings (</a:t>
            </a:r>
            <a:r>
              <a:rPr lang="en-US" sz="2000" dirty="0">
                <a:solidFill>
                  <a:srgbClr val="FF0000"/>
                </a:solidFill>
              </a:rPr>
              <a:t>Education</a:t>
            </a:r>
            <a:r>
              <a:rPr lang="en-US" sz="2000" dirty="0"/>
              <a:t>).</a:t>
            </a:r>
          </a:p>
          <a:p>
            <a:pPr lvl="1"/>
            <a:r>
              <a:rPr lang="en-US" sz="2000" dirty="0"/>
              <a:t>Attend events and support Party efforts (</a:t>
            </a:r>
            <a:r>
              <a:rPr lang="en-US" sz="2000" dirty="0">
                <a:solidFill>
                  <a:srgbClr val="FF0000"/>
                </a:solidFill>
              </a:rPr>
              <a:t>Engagement</a:t>
            </a:r>
            <a:r>
              <a:rPr lang="en-US" sz="2000" dirty="0"/>
              <a:t>).</a:t>
            </a:r>
          </a:p>
          <a:p>
            <a:pPr lvl="1"/>
            <a:r>
              <a:rPr lang="en-US" sz="2000" dirty="0"/>
              <a:t>Connect with other conservatives (</a:t>
            </a:r>
            <a:r>
              <a:rPr lang="en-US" sz="2000" dirty="0">
                <a:solidFill>
                  <a:srgbClr val="FF0000"/>
                </a:solidFill>
              </a:rPr>
              <a:t>Network</a:t>
            </a:r>
            <a:r>
              <a:rPr lang="en-US" sz="2000" dirty="0"/>
              <a:t>)</a:t>
            </a:r>
          </a:p>
        </p:txBody>
      </p:sp>
    </p:spTree>
    <p:extLst>
      <p:ext uri="{BB962C8B-B14F-4D97-AF65-F5344CB8AC3E}">
        <p14:creationId xmlns:p14="http://schemas.microsoft.com/office/powerpoint/2010/main" val="536790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0E203-03CF-CF2B-456D-3E8B9EA9ADE1}"/>
              </a:ext>
            </a:extLst>
          </p:cNvPr>
          <p:cNvSpPr>
            <a:spLocks noGrp="1"/>
          </p:cNvSpPr>
          <p:nvPr>
            <p:ph type="title"/>
          </p:nvPr>
        </p:nvSpPr>
        <p:spPr/>
        <p:txBody>
          <a:bodyPr/>
          <a:lstStyle/>
          <a:p>
            <a:r>
              <a:rPr lang="en-US" i="1" dirty="0"/>
              <a:t>There’s so much </a:t>
            </a:r>
            <a:r>
              <a:rPr lang="en-US" i="1" u="sng" dirty="0"/>
              <a:t>you</a:t>
            </a:r>
            <a:r>
              <a:rPr lang="en-US" i="1" dirty="0"/>
              <a:t> can do!  </a:t>
            </a:r>
          </a:p>
        </p:txBody>
      </p:sp>
      <p:sp>
        <p:nvSpPr>
          <p:cNvPr id="3" name="Content Placeholder 2">
            <a:extLst>
              <a:ext uri="{FF2B5EF4-FFF2-40B4-BE49-F238E27FC236}">
                <a16:creationId xmlns:a16="http://schemas.microsoft.com/office/drawing/2014/main" id="{00B356DD-D166-5710-88AB-A3948C5EECC4}"/>
              </a:ext>
            </a:extLst>
          </p:cNvPr>
          <p:cNvSpPr>
            <a:spLocks noGrp="1"/>
          </p:cNvSpPr>
          <p:nvPr>
            <p:ph idx="1"/>
          </p:nvPr>
        </p:nvSpPr>
        <p:spPr>
          <a:xfrm>
            <a:off x="4765040" y="275208"/>
            <a:ext cx="5568568" cy="6169980"/>
          </a:xfrm>
        </p:spPr>
        <p:txBody>
          <a:bodyPr>
            <a:normAutofit fontScale="92500" lnSpcReduction="10000"/>
          </a:bodyPr>
          <a:lstStyle/>
          <a:p>
            <a:r>
              <a:rPr lang="en-US" b="1" dirty="0">
                <a:solidFill>
                  <a:srgbClr val="FF0000"/>
                </a:solidFill>
              </a:rPr>
              <a:t>Be part of  TEAM GOP </a:t>
            </a:r>
          </a:p>
          <a:p>
            <a:pPr lvl="1"/>
            <a:r>
              <a:rPr lang="en-US" sz="1800" b="1" dirty="0"/>
              <a:t>Attend Caucus</a:t>
            </a:r>
          </a:p>
          <a:p>
            <a:pPr lvl="1"/>
            <a:r>
              <a:rPr lang="en-US" sz="1800" b="1" dirty="0"/>
              <a:t>Go to Conventions</a:t>
            </a:r>
          </a:p>
          <a:p>
            <a:pPr lvl="1"/>
            <a:r>
              <a:rPr lang="en-US" sz="1800" b="1" dirty="0"/>
              <a:t>Ask questions at Town Halls</a:t>
            </a:r>
          </a:p>
          <a:p>
            <a:pPr lvl="1"/>
            <a:r>
              <a:rPr lang="en-US" sz="1800" b="1" dirty="0"/>
              <a:t>Be in parades</a:t>
            </a:r>
          </a:p>
          <a:p>
            <a:pPr lvl="1"/>
            <a:r>
              <a:rPr lang="en-US" sz="1800" b="1" dirty="0"/>
              <a:t>Serve on a sub-committee</a:t>
            </a:r>
          </a:p>
          <a:p>
            <a:pPr lvl="1"/>
            <a:r>
              <a:rPr lang="en-US" sz="1800" b="1" dirty="0"/>
              <a:t>Volunteer at the County Fair</a:t>
            </a:r>
          </a:p>
          <a:p>
            <a:pPr lvl="1"/>
            <a:r>
              <a:rPr lang="en-US" sz="1800" b="1" dirty="0"/>
              <a:t>Attend Events</a:t>
            </a:r>
          </a:p>
          <a:p>
            <a:pPr lvl="1"/>
            <a:r>
              <a:rPr lang="en-US" sz="1800" b="1" dirty="0"/>
              <a:t>Be an Election Judge</a:t>
            </a:r>
          </a:p>
          <a:p>
            <a:pPr lvl="1"/>
            <a:r>
              <a:rPr lang="en-US" sz="1800" b="1" dirty="0"/>
              <a:t>Support a Candidate</a:t>
            </a:r>
          </a:p>
          <a:p>
            <a:pPr lvl="1"/>
            <a:r>
              <a:rPr lang="en-US" sz="1800" b="1" dirty="0"/>
              <a:t>Be a Local Candidate</a:t>
            </a:r>
          </a:p>
          <a:p>
            <a:pPr lvl="1"/>
            <a:r>
              <a:rPr lang="en-US" sz="1800" b="1" dirty="0"/>
              <a:t>Attend Fundraising events</a:t>
            </a:r>
          </a:p>
          <a:p>
            <a:pPr lvl="1"/>
            <a:r>
              <a:rPr lang="en-US" sz="1800" b="1" dirty="0"/>
              <a:t>Networking</a:t>
            </a:r>
          </a:p>
          <a:p>
            <a:pPr lvl="1"/>
            <a:r>
              <a:rPr lang="en-US" sz="1800" b="1" dirty="0"/>
              <a:t>Support outreach- door knocking efforts</a:t>
            </a:r>
          </a:p>
          <a:p>
            <a:pPr lvl="1"/>
            <a:r>
              <a:rPr lang="en-US" sz="1800" b="1" dirty="0"/>
              <a:t>Host a Candidate Meet and Greet</a:t>
            </a:r>
          </a:p>
          <a:p>
            <a:pPr lvl="1"/>
            <a:r>
              <a:rPr lang="en-US" sz="1800" b="1" dirty="0"/>
              <a:t>Participate in local government</a:t>
            </a:r>
          </a:p>
          <a:p>
            <a:pPr lvl="1"/>
            <a:r>
              <a:rPr lang="en-US" sz="1800" b="1" dirty="0">
                <a:solidFill>
                  <a:srgbClr val="FF0000"/>
                </a:solidFill>
              </a:rPr>
              <a:t>Be an active and engaged citizen!</a:t>
            </a:r>
          </a:p>
        </p:txBody>
      </p:sp>
      <p:pic>
        <p:nvPicPr>
          <p:cNvPr id="7" name="Picture 6">
            <a:extLst>
              <a:ext uri="{FF2B5EF4-FFF2-40B4-BE49-F238E27FC236}">
                <a16:creationId xmlns:a16="http://schemas.microsoft.com/office/drawing/2014/main" id="{5DE07D71-6AEB-8E28-0304-2FD9937DBBE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6484" b="92344" l="4375" r="90000"/>
                    </a14:imgEffect>
                  </a14:imgLayer>
                </a14:imgProps>
              </a:ext>
              <a:ext uri="{28A0092B-C50C-407E-A947-70E740481C1C}">
                <a14:useLocalDpi xmlns:a14="http://schemas.microsoft.com/office/drawing/2010/main" val="0"/>
              </a:ext>
            </a:extLst>
          </a:blip>
          <a:stretch>
            <a:fillRect/>
          </a:stretch>
        </p:blipFill>
        <p:spPr>
          <a:xfrm>
            <a:off x="7970889" y="904240"/>
            <a:ext cx="3586480" cy="3586480"/>
          </a:xfrm>
          <a:prstGeom prst="rect">
            <a:avLst/>
          </a:prstGeom>
        </p:spPr>
      </p:pic>
      <p:sp>
        <p:nvSpPr>
          <p:cNvPr id="8" name="TextBox 7">
            <a:extLst>
              <a:ext uri="{FF2B5EF4-FFF2-40B4-BE49-F238E27FC236}">
                <a16:creationId xmlns:a16="http://schemas.microsoft.com/office/drawing/2014/main" id="{01BF8944-50A4-15F1-6C61-8BC9475E6891}"/>
              </a:ext>
            </a:extLst>
          </p:cNvPr>
          <p:cNvSpPr txBox="1"/>
          <p:nvPr/>
        </p:nvSpPr>
        <p:spPr>
          <a:xfrm>
            <a:off x="1731155" y="5181600"/>
            <a:ext cx="1813929" cy="923330"/>
          </a:xfrm>
          <a:prstGeom prst="rect">
            <a:avLst/>
          </a:prstGeom>
          <a:solidFill>
            <a:schemeClr val="bg1"/>
          </a:solid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rPr>
              <a:t>Delegates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rPr>
              <a:t>Alternates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rPr>
              <a:t>All Citizens</a:t>
            </a:r>
          </a:p>
        </p:txBody>
      </p:sp>
      <p:pic>
        <p:nvPicPr>
          <p:cNvPr id="10" name="Picture 9">
            <a:extLst>
              <a:ext uri="{FF2B5EF4-FFF2-40B4-BE49-F238E27FC236}">
                <a16:creationId xmlns:a16="http://schemas.microsoft.com/office/drawing/2014/main" id="{2C8AFF43-A3EB-0A8B-D934-5462B2B5E55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2527" b="93077" l="0" r="100000">
                        <a14:foregroundMark x1="8242" y1="35275" x2="6593" y2="87473"/>
                        <a14:foregroundMark x1="35934" y1="37033" x2="29011" y2="84396"/>
                        <a14:foregroundMark x1="71538" y1="37692" x2="64945" y2="84066"/>
                      </a14:backgroundRemoval>
                    </a14:imgEffect>
                  </a14:imgLayer>
                </a14:imgProps>
              </a:ext>
              <a:ext uri="{28A0092B-C50C-407E-A947-70E740481C1C}">
                <a14:useLocalDpi xmlns:a14="http://schemas.microsoft.com/office/drawing/2010/main" val="0"/>
              </a:ext>
            </a:extLst>
          </a:blip>
          <a:stretch>
            <a:fillRect/>
          </a:stretch>
        </p:blipFill>
        <p:spPr>
          <a:xfrm>
            <a:off x="3484503" y="4806367"/>
            <a:ext cx="1341120" cy="1341120"/>
          </a:xfrm>
          <a:prstGeom prst="rect">
            <a:avLst/>
          </a:prstGeom>
        </p:spPr>
      </p:pic>
      <p:sp>
        <p:nvSpPr>
          <p:cNvPr id="4" name="TextBox 3">
            <a:extLst>
              <a:ext uri="{FF2B5EF4-FFF2-40B4-BE49-F238E27FC236}">
                <a16:creationId xmlns:a16="http://schemas.microsoft.com/office/drawing/2014/main" id="{9630B208-AB50-FADE-5332-A81C94D851BA}"/>
              </a:ext>
            </a:extLst>
          </p:cNvPr>
          <p:cNvSpPr txBox="1"/>
          <p:nvPr/>
        </p:nvSpPr>
        <p:spPr>
          <a:xfrm>
            <a:off x="857307" y="1793578"/>
            <a:ext cx="3530303"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Rockwell" panose="02060603020205020403"/>
                <a:ea typeface="+mn-ea"/>
                <a:cs typeface="+mn-cs"/>
              </a:rPr>
              <a:t>Citizen involved governance</a:t>
            </a:r>
          </a:p>
        </p:txBody>
      </p:sp>
    </p:spTree>
    <p:extLst>
      <p:ext uri="{BB962C8B-B14F-4D97-AF65-F5344CB8AC3E}">
        <p14:creationId xmlns:p14="http://schemas.microsoft.com/office/powerpoint/2010/main" val="4268483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A2B0C-3136-FA0A-19C2-75C6342CC95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891F283-6EC5-0B3E-1240-01AEA20AAA8F}"/>
              </a:ext>
            </a:extLst>
          </p:cNvPr>
          <p:cNvSpPr txBox="1"/>
          <p:nvPr/>
        </p:nvSpPr>
        <p:spPr>
          <a:xfrm>
            <a:off x="1" y="2662518"/>
            <a:ext cx="12191999" cy="2123658"/>
          </a:xfrm>
          <a:prstGeom prst="rect">
            <a:avLst/>
          </a:prstGeom>
          <a:noFill/>
        </p:spPr>
        <p:txBody>
          <a:bodyPr wrap="square" rtlCol="0">
            <a:spAutoFit/>
          </a:bodyPr>
          <a:lstStyle/>
          <a:p>
            <a:pPr algn="ctr"/>
            <a:r>
              <a:rPr lang="en-US" sz="6000" b="1" dirty="0">
                <a:latin typeface="Aptos Black" panose="020B0004020202020204" pitchFamily="34" charset="0"/>
              </a:rPr>
              <a:t>DFL Party of Minnesota</a:t>
            </a:r>
            <a:br>
              <a:rPr lang="en-US" sz="6000" b="1" dirty="0">
                <a:latin typeface="Aptos Black" panose="020B0004020202020204" pitchFamily="34" charset="0"/>
              </a:rPr>
            </a:br>
            <a:r>
              <a:rPr lang="en-US" sz="3600" dirty="0">
                <a:latin typeface="Aptos" panose="020B0004020202020204" pitchFamily="34" charset="0"/>
              </a:rPr>
              <a:t>Sonja Johnson</a:t>
            </a:r>
          </a:p>
          <a:p>
            <a:pPr algn="ctr"/>
            <a:r>
              <a:rPr lang="en-US" sz="3600" dirty="0">
                <a:latin typeface="Aptos" panose="020B0004020202020204" pitchFamily="34" charset="0"/>
              </a:rPr>
              <a:t>Training and Party Affairs Director</a:t>
            </a:r>
            <a:endParaRPr lang="en-US" sz="9600" dirty="0">
              <a:latin typeface="Aptos" panose="020B0004020202020204" pitchFamily="34" charset="0"/>
            </a:endParaRPr>
          </a:p>
        </p:txBody>
      </p:sp>
    </p:spTree>
    <p:extLst>
      <p:ext uri="{BB962C8B-B14F-4D97-AF65-F5344CB8AC3E}">
        <p14:creationId xmlns:p14="http://schemas.microsoft.com/office/powerpoint/2010/main" val="7822697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8"/>
          <p:cNvSpPr txBox="1">
            <a:spLocks noGrp="1"/>
          </p:cNvSpPr>
          <p:nvPr>
            <p:ph type="subTitle" idx="1"/>
          </p:nvPr>
        </p:nvSpPr>
        <p:spPr>
          <a:xfrm>
            <a:off x="-67" y="4479833"/>
            <a:ext cx="12192000" cy="657200"/>
          </a:xfrm>
          <a:prstGeom prst="rect">
            <a:avLst/>
          </a:prstGeom>
        </p:spPr>
        <p:txBody>
          <a:bodyPr spcFirstLastPara="1" wrap="square" lIns="121900" tIns="121900" rIns="121900" bIns="121900" anchor="ctr" anchorCtr="0">
            <a:noAutofit/>
          </a:bodyPr>
          <a:lstStyle/>
          <a:p>
            <a:pPr marL="0" indent="0"/>
            <a:r>
              <a:rPr lang="en"/>
              <a:t>January 2026</a:t>
            </a:r>
            <a:endParaRPr/>
          </a:p>
        </p:txBody>
      </p:sp>
      <p:sp>
        <p:nvSpPr>
          <p:cNvPr id="247" name="Google Shape;247;p48"/>
          <p:cNvSpPr txBox="1">
            <a:spLocks noGrp="1"/>
          </p:cNvSpPr>
          <p:nvPr>
            <p:ph type="title"/>
          </p:nvPr>
        </p:nvSpPr>
        <p:spPr>
          <a:xfrm>
            <a:off x="415600" y="5491267"/>
            <a:ext cx="11360800" cy="657200"/>
          </a:xfrm>
          <a:prstGeom prst="rect">
            <a:avLst/>
          </a:prstGeom>
        </p:spPr>
        <p:txBody>
          <a:bodyPr spcFirstLastPara="1" wrap="square" lIns="0" tIns="121900" rIns="0" bIns="121900" anchor="ctr" anchorCtr="0">
            <a:noAutofit/>
          </a:bodyPr>
          <a:lstStyle/>
          <a:p>
            <a:r>
              <a:rPr lang="en"/>
              <a:t>Teaching and Preaching Caucuses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9"/>
          <p:cNvSpPr/>
          <p:nvPr/>
        </p:nvSpPr>
        <p:spPr>
          <a:xfrm>
            <a:off x="-43000" y="797400"/>
            <a:ext cx="12278000" cy="1182000"/>
          </a:xfrm>
          <a:prstGeom prst="rect">
            <a:avLst/>
          </a:prstGeom>
          <a:solidFill>
            <a:schemeClr val="lt2"/>
          </a:solidFill>
          <a:ln>
            <a:noFill/>
          </a:ln>
        </p:spPr>
        <p:txBody>
          <a:bodyPr spcFirstLastPara="1" wrap="square" lIns="121900" tIns="121900" rIns="121900" bIns="121900" anchor="ctr" anchorCtr="0">
            <a:noAutofit/>
          </a:bodyPr>
          <a:lstStyle/>
          <a:p>
            <a:pPr algn="ctr" defTabSz="1219170">
              <a:buClr>
                <a:srgbClr val="000000"/>
              </a:buClr>
            </a:pPr>
            <a:r>
              <a:rPr lang="en" sz="4000" kern="0">
                <a:solidFill>
                  <a:srgbClr val="FFFFFF"/>
                </a:solidFill>
                <a:latin typeface="Open Sans ExtraBold"/>
                <a:ea typeface="Open Sans ExtraBold"/>
                <a:cs typeface="Open Sans ExtraBold"/>
                <a:sym typeface="Open Sans ExtraBold"/>
              </a:rPr>
              <a:t>The Purpose of the DFL</a:t>
            </a:r>
            <a:endParaRPr sz="4000" kern="0">
              <a:solidFill>
                <a:srgbClr val="FFFFFF"/>
              </a:solidFill>
              <a:latin typeface="Open Sans ExtraBold"/>
              <a:ea typeface="Open Sans ExtraBold"/>
              <a:cs typeface="Open Sans ExtraBold"/>
              <a:sym typeface="Open Sans ExtraBold"/>
            </a:endParaRPr>
          </a:p>
        </p:txBody>
      </p:sp>
      <p:sp>
        <p:nvSpPr>
          <p:cNvPr id="253" name="Google Shape;253;p49"/>
          <p:cNvSpPr txBox="1"/>
          <p:nvPr/>
        </p:nvSpPr>
        <p:spPr>
          <a:xfrm>
            <a:off x="1261700" y="2085900"/>
            <a:ext cx="9636000" cy="37832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2667" kern="0">
                <a:solidFill>
                  <a:srgbClr val="0A2458"/>
                </a:solidFill>
                <a:latin typeface="Open Sans ExtraBold"/>
                <a:ea typeface="Open Sans ExtraBold"/>
                <a:cs typeface="Open Sans ExtraBold"/>
                <a:sym typeface="Open Sans ExtraBold"/>
              </a:rPr>
              <a:t>MN DFL Constitution, Article I, Section 4. </a:t>
            </a:r>
            <a:endParaRPr sz="2667" kern="0">
              <a:solidFill>
                <a:srgbClr val="0A2458"/>
              </a:solidFill>
              <a:latin typeface="Open Sans ExtraBold"/>
              <a:ea typeface="Open Sans ExtraBold"/>
              <a:cs typeface="Open Sans ExtraBold"/>
              <a:sym typeface="Open Sans ExtraBold"/>
            </a:endParaRPr>
          </a:p>
          <a:p>
            <a:pPr algn="ctr" defTabSz="1219170">
              <a:spcBef>
                <a:spcPts val="2667"/>
              </a:spcBef>
              <a:spcAft>
                <a:spcPts val="2667"/>
              </a:spcAft>
              <a:buClr>
                <a:srgbClr val="000000"/>
              </a:buClr>
            </a:pPr>
            <a:r>
              <a:rPr lang="en" sz="2667" kern="0">
                <a:solidFill>
                  <a:srgbClr val="0A2458"/>
                </a:solidFill>
                <a:latin typeface="Open Sans ExtraBold"/>
                <a:ea typeface="Open Sans ExtraBold"/>
                <a:cs typeface="Open Sans ExtraBold"/>
                <a:sym typeface="Open Sans ExtraBold"/>
              </a:rPr>
              <a:t>Purpose. </a:t>
            </a:r>
            <a:r>
              <a:rPr lang="en" sz="2667" kern="0">
                <a:solidFill>
                  <a:srgbClr val="0A2458"/>
                </a:solidFill>
                <a:latin typeface="Open Sans"/>
                <a:ea typeface="Open Sans"/>
                <a:cs typeface="Open Sans"/>
                <a:sym typeface="Open Sans"/>
              </a:rPr>
              <a:t>The purpose of the DFL Party is to elect candidates to public office who represent the party’s shared values. Those shared values are embodied by the DFL Party Platform, consisting of the Ongoing Platform and Action Agenda, and by the Charter and Bylaws of the Democratic Party of the United States. </a:t>
            </a:r>
            <a:endParaRPr sz="2667" kern="0">
              <a:solidFill>
                <a:srgbClr val="0A2458"/>
              </a:solidFill>
              <a:latin typeface="Open Sans"/>
              <a:ea typeface="Open Sans"/>
              <a:cs typeface="Open Sans"/>
              <a:sym typeface="Open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57"/>
        <p:cNvGrpSpPr/>
        <p:nvPr/>
      </p:nvGrpSpPr>
      <p:grpSpPr>
        <a:xfrm>
          <a:off x="0" y="0"/>
          <a:ext cx="0" cy="0"/>
          <a:chOff x="0" y="0"/>
          <a:chExt cx="0" cy="0"/>
        </a:xfrm>
      </p:grpSpPr>
      <p:sp>
        <p:nvSpPr>
          <p:cNvPr id="258" name="Google Shape;258;p50"/>
          <p:cNvSpPr txBox="1">
            <a:spLocks noGrp="1"/>
          </p:cNvSpPr>
          <p:nvPr>
            <p:ph type="title"/>
          </p:nvPr>
        </p:nvSpPr>
        <p:spPr>
          <a:xfrm>
            <a:off x="1850800" y="600200"/>
            <a:ext cx="8490400" cy="5454400"/>
          </a:xfrm>
          <a:prstGeom prst="rect">
            <a:avLst/>
          </a:prstGeom>
          <a:noFill/>
          <a:ln>
            <a:noFill/>
          </a:ln>
        </p:spPr>
        <p:txBody>
          <a:bodyPr spcFirstLastPara="1" wrap="square" lIns="121900" tIns="121900" rIns="121900" bIns="121900" anchor="ctr" anchorCtr="0">
            <a:noAutofit/>
          </a:bodyPr>
          <a:lstStyle/>
          <a:p>
            <a:pPr algn="l"/>
            <a:r>
              <a:rPr lang="en"/>
              <a:t>On Caucus night we start the process of fulfilling our Purpose as an Organization! </a:t>
            </a:r>
            <a:endParaRPr sz="2400">
              <a:highlight>
                <a:srgbClr val="556271"/>
              </a:highlight>
              <a:latin typeface="Georgia"/>
              <a:ea typeface="Georgia"/>
              <a:cs typeface="Georgia"/>
              <a:sym typeface="Georgi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51"/>
          <p:cNvSpPr txBox="1">
            <a:spLocks noGrp="1"/>
          </p:cNvSpPr>
          <p:nvPr>
            <p:ph type="title"/>
          </p:nvPr>
        </p:nvSpPr>
        <p:spPr>
          <a:xfrm>
            <a:off x="1086001" y="180636"/>
            <a:ext cx="10515600" cy="1325600"/>
          </a:xfrm>
          <a:prstGeom prst="rect">
            <a:avLst/>
          </a:prstGeom>
          <a:noFill/>
          <a:ln>
            <a:noFill/>
          </a:ln>
        </p:spPr>
        <p:txBody>
          <a:bodyPr spcFirstLastPara="1" wrap="square" lIns="0" tIns="121900" rIns="0" bIns="121900" anchor="ctr" anchorCtr="0">
            <a:noAutofit/>
          </a:bodyPr>
          <a:lstStyle/>
          <a:p>
            <a:r>
              <a:rPr lang="en" b="1"/>
              <a:t>Minnesota DFL Party Structure</a:t>
            </a:r>
            <a:endParaRPr/>
          </a:p>
        </p:txBody>
      </p:sp>
      <p:grpSp>
        <p:nvGrpSpPr>
          <p:cNvPr id="265" name="Google Shape;265;p51"/>
          <p:cNvGrpSpPr/>
          <p:nvPr/>
        </p:nvGrpSpPr>
        <p:grpSpPr>
          <a:xfrm>
            <a:off x="1801091" y="1386798"/>
            <a:ext cx="9180800" cy="5214324"/>
            <a:chOff x="0" y="0"/>
            <a:chExt cx="6885600" cy="3910743"/>
          </a:xfrm>
        </p:grpSpPr>
        <p:sp>
          <p:nvSpPr>
            <p:cNvPr id="266" name="Google Shape;266;p51"/>
            <p:cNvSpPr/>
            <p:nvPr/>
          </p:nvSpPr>
          <p:spPr>
            <a:xfrm>
              <a:off x="2582140" y="0"/>
              <a:ext cx="1721400" cy="977700"/>
            </a:xfrm>
            <a:prstGeom prst="trapezoid">
              <a:avLst>
                <a:gd name="adj" fmla="val 88036"/>
              </a:avLst>
            </a:prstGeom>
            <a:solidFill>
              <a:srgbClr val="F1F4F8"/>
            </a:solidFill>
            <a:ln w="25400" cap="flat" cmpd="sng">
              <a:solidFill>
                <a:srgbClr val="0F377A"/>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 name="Google Shape;267;p51"/>
            <p:cNvSpPr txBox="1"/>
            <p:nvPr/>
          </p:nvSpPr>
          <p:spPr>
            <a:xfrm>
              <a:off x="2582140" y="0"/>
              <a:ext cx="1721400" cy="977700"/>
            </a:xfrm>
            <a:prstGeom prst="rect">
              <a:avLst/>
            </a:prstGeom>
            <a:noFill/>
            <a:ln>
              <a:noFill/>
            </a:ln>
          </p:spPr>
          <p:txBody>
            <a:bodyPr spcFirstLastPara="1" wrap="square" lIns="33867" tIns="33867" rIns="33867" bIns="33867" anchor="ctr" anchorCtr="0">
              <a:noAutofit/>
            </a:bodyPr>
            <a:lstStyle/>
            <a:p>
              <a:pPr algn="ctr" defTabSz="1219170">
                <a:buClr>
                  <a:srgbClr val="000000"/>
                </a:buClr>
                <a:buSzPts val="2000"/>
              </a:pPr>
              <a:endParaRPr sz="2667" b="1" kern="0">
                <a:solidFill>
                  <a:srgbClr val="0A2458"/>
                </a:solidFill>
                <a:latin typeface="Arial"/>
                <a:ea typeface="Arial"/>
                <a:cs typeface="Arial"/>
                <a:sym typeface="Arial"/>
              </a:endParaRPr>
            </a:p>
            <a:p>
              <a:pPr algn="ctr" defTabSz="1219170">
                <a:buClr>
                  <a:srgbClr val="000000"/>
                </a:buClr>
                <a:buSzPts val="2400"/>
              </a:pPr>
              <a:r>
                <a:rPr lang="en" sz="3200" b="1" kern="0">
                  <a:solidFill>
                    <a:srgbClr val="0A2458"/>
                  </a:solidFill>
                  <a:latin typeface="Arial"/>
                  <a:ea typeface="Arial"/>
                  <a:cs typeface="Arial"/>
                  <a:sym typeface="Arial"/>
                </a:rPr>
                <a:t>State </a:t>
              </a:r>
              <a:endParaRPr sz="1867" kern="0">
                <a:solidFill>
                  <a:srgbClr val="0A2458"/>
                </a:solidFill>
                <a:latin typeface="Arial"/>
                <a:cs typeface="Arial"/>
                <a:sym typeface="Arial"/>
              </a:endParaRPr>
            </a:p>
            <a:p>
              <a:pPr algn="ctr" defTabSz="1219170">
                <a:lnSpc>
                  <a:spcPct val="90000"/>
                </a:lnSpc>
                <a:buClr>
                  <a:srgbClr val="000000"/>
                </a:buClr>
                <a:buSzPts val="2400"/>
              </a:pPr>
              <a:r>
                <a:rPr lang="en" sz="3200" b="1" kern="0">
                  <a:solidFill>
                    <a:srgbClr val="0A2458"/>
                  </a:solidFill>
                  <a:latin typeface="Arial"/>
                  <a:ea typeface="Arial"/>
                  <a:cs typeface="Arial"/>
                  <a:sym typeface="Arial"/>
                </a:rPr>
                <a:t>Party</a:t>
              </a:r>
              <a:endParaRPr sz="1867" kern="0">
                <a:solidFill>
                  <a:srgbClr val="0A2458"/>
                </a:solidFill>
                <a:latin typeface="Arial"/>
                <a:cs typeface="Arial"/>
                <a:sym typeface="Arial"/>
              </a:endParaRPr>
            </a:p>
          </p:txBody>
        </p:sp>
        <p:sp>
          <p:nvSpPr>
            <p:cNvPr id="268" name="Google Shape;268;p51"/>
            <p:cNvSpPr/>
            <p:nvPr/>
          </p:nvSpPr>
          <p:spPr>
            <a:xfrm>
              <a:off x="1711374" y="977681"/>
              <a:ext cx="3462900" cy="977700"/>
            </a:xfrm>
            <a:prstGeom prst="trapezoid">
              <a:avLst>
                <a:gd name="adj" fmla="val 88036"/>
              </a:avLst>
            </a:prstGeom>
            <a:solidFill>
              <a:srgbClr val="F1F4F8"/>
            </a:solidFill>
            <a:ln w="25400" cap="flat" cmpd="sng">
              <a:solidFill>
                <a:srgbClr val="0F377A"/>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 name="Google Shape;269;p51"/>
            <p:cNvSpPr txBox="1"/>
            <p:nvPr/>
          </p:nvSpPr>
          <p:spPr>
            <a:xfrm>
              <a:off x="2317392" y="977681"/>
              <a:ext cx="2250900" cy="977700"/>
            </a:xfrm>
            <a:prstGeom prst="rect">
              <a:avLst/>
            </a:prstGeom>
            <a:noFill/>
            <a:ln>
              <a:noFill/>
            </a:ln>
          </p:spPr>
          <p:txBody>
            <a:bodyPr spcFirstLastPara="1" wrap="square" lIns="40633" tIns="40633" rIns="40633" bIns="40633" anchor="ctr" anchorCtr="0">
              <a:noAutofit/>
            </a:bodyPr>
            <a:lstStyle/>
            <a:p>
              <a:pPr algn="ctr" defTabSz="1219170">
                <a:lnSpc>
                  <a:spcPct val="90000"/>
                </a:lnSpc>
                <a:buClr>
                  <a:srgbClr val="000000"/>
                </a:buClr>
                <a:buSzPts val="2400"/>
              </a:pPr>
              <a:r>
                <a:rPr lang="en" sz="3200" b="1" kern="0">
                  <a:solidFill>
                    <a:srgbClr val="0A2458"/>
                  </a:solidFill>
                  <a:latin typeface="Arial"/>
                  <a:ea typeface="Arial"/>
                  <a:cs typeface="Arial"/>
                  <a:sym typeface="Arial"/>
                </a:rPr>
                <a:t>Congressional Districts</a:t>
              </a:r>
              <a:endParaRPr sz="1867" kern="0">
                <a:solidFill>
                  <a:srgbClr val="0A2458"/>
                </a:solidFill>
                <a:latin typeface="Arial"/>
                <a:cs typeface="Arial"/>
                <a:sym typeface="Arial"/>
              </a:endParaRPr>
            </a:p>
          </p:txBody>
        </p:sp>
        <p:sp>
          <p:nvSpPr>
            <p:cNvPr id="270" name="Google Shape;270;p51"/>
            <p:cNvSpPr/>
            <p:nvPr/>
          </p:nvSpPr>
          <p:spPr>
            <a:xfrm>
              <a:off x="860713" y="1955362"/>
              <a:ext cx="5164200" cy="977700"/>
            </a:xfrm>
            <a:prstGeom prst="trapezoid">
              <a:avLst>
                <a:gd name="adj" fmla="val 88036"/>
              </a:avLst>
            </a:prstGeom>
            <a:solidFill>
              <a:srgbClr val="F1F4F8"/>
            </a:solidFill>
            <a:ln w="25400" cap="flat" cmpd="sng">
              <a:solidFill>
                <a:srgbClr val="0F377A"/>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 name="Google Shape;271;p51"/>
            <p:cNvSpPr txBox="1"/>
            <p:nvPr/>
          </p:nvSpPr>
          <p:spPr>
            <a:xfrm>
              <a:off x="1764462" y="1955362"/>
              <a:ext cx="3356700" cy="977700"/>
            </a:xfrm>
            <a:prstGeom prst="rect">
              <a:avLst/>
            </a:prstGeom>
            <a:noFill/>
            <a:ln>
              <a:noFill/>
            </a:ln>
          </p:spPr>
          <p:txBody>
            <a:bodyPr spcFirstLastPara="1" wrap="square" lIns="40633" tIns="40633" rIns="40633" bIns="40633" anchor="ctr" anchorCtr="0">
              <a:noAutofit/>
            </a:bodyPr>
            <a:lstStyle/>
            <a:p>
              <a:pPr algn="ctr" defTabSz="1219170">
                <a:lnSpc>
                  <a:spcPct val="90000"/>
                </a:lnSpc>
                <a:buClr>
                  <a:srgbClr val="000000"/>
                </a:buClr>
                <a:buSzPts val="2400"/>
              </a:pPr>
              <a:r>
                <a:rPr lang="en" sz="3200" b="1" kern="0">
                  <a:solidFill>
                    <a:srgbClr val="0A2458"/>
                  </a:solidFill>
                  <a:latin typeface="Arial"/>
                  <a:ea typeface="Arial"/>
                  <a:cs typeface="Arial"/>
                  <a:sym typeface="Arial"/>
                </a:rPr>
                <a:t>Organizing Units </a:t>
              </a:r>
              <a:endParaRPr sz="3200" b="1" kern="0">
                <a:solidFill>
                  <a:srgbClr val="0A2458"/>
                </a:solidFill>
                <a:latin typeface="Arial"/>
                <a:ea typeface="Arial"/>
                <a:cs typeface="Arial"/>
                <a:sym typeface="Arial"/>
              </a:endParaRPr>
            </a:p>
            <a:p>
              <a:pPr algn="ctr" defTabSz="1219170">
                <a:lnSpc>
                  <a:spcPct val="90000"/>
                </a:lnSpc>
                <a:buClr>
                  <a:srgbClr val="000000"/>
                </a:buClr>
                <a:buSzPts val="2400"/>
              </a:pPr>
              <a:r>
                <a:rPr lang="en" sz="1733" b="1" kern="0">
                  <a:solidFill>
                    <a:srgbClr val="0A2458"/>
                  </a:solidFill>
                  <a:latin typeface="Arial"/>
                  <a:ea typeface="Arial"/>
                  <a:cs typeface="Arial"/>
                  <a:sym typeface="Arial"/>
                </a:rPr>
                <a:t>(Might be a </a:t>
              </a:r>
              <a:r>
                <a:rPr lang="en" sz="1733" b="1" kern="0">
                  <a:solidFill>
                    <a:srgbClr val="0A2458"/>
                  </a:solidFill>
                  <a:latin typeface="Arial"/>
                  <a:cs typeface="Arial"/>
                  <a:sym typeface="Arial"/>
                </a:rPr>
                <a:t>C</a:t>
              </a:r>
              <a:r>
                <a:rPr lang="en" sz="1733" b="1" kern="0">
                  <a:solidFill>
                    <a:srgbClr val="0A2458"/>
                  </a:solidFill>
                  <a:latin typeface="Arial"/>
                  <a:ea typeface="Arial"/>
                  <a:cs typeface="Arial"/>
                  <a:sym typeface="Arial"/>
                </a:rPr>
                <a:t>ounty</a:t>
              </a:r>
              <a:r>
                <a:rPr lang="en" sz="1733" b="1" kern="0">
                  <a:solidFill>
                    <a:srgbClr val="0A2458"/>
                  </a:solidFill>
                  <a:latin typeface="Arial"/>
                  <a:cs typeface="Arial"/>
                  <a:sym typeface="Arial"/>
                </a:rPr>
                <a:t>, S</a:t>
              </a:r>
              <a:r>
                <a:rPr lang="en" sz="1733" b="1" kern="0">
                  <a:solidFill>
                    <a:srgbClr val="0A2458"/>
                  </a:solidFill>
                  <a:latin typeface="Arial"/>
                  <a:ea typeface="Arial"/>
                  <a:cs typeface="Arial"/>
                  <a:sym typeface="Arial"/>
                </a:rPr>
                <a:t>enate </a:t>
              </a:r>
              <a:r>
                <a:rPr lang="en" sz="1733" b="1" kern="0">
                  <a:solidFill>
                    <a:srgbClr val="0A2458"/>
                  </a:solidFill>
                  <a:latin typeface="Arial"/>
                  <a:cs typeface="Arial"/>
                  <a:sym typeface="Arial"/>
                </a:rPr>
                <a:t>D</a:t>
              </a:r>
              <a:r>
                <a:rPr lang="en" sz="1733" b="1" kern="0">
                  <a:solidFill>
                    <a:srgbClr val="0A2458"/>
                  </a:solidFill>
                  <a:latin typeface="Arial"/>
                  <a:ea typeface="Arial"/>
                  <a:cs typeface="Arial"/>
                  <a:sym typeface="Arial"/>
                </a:rPr>
                <a:t>istrict, </a:t>
              </a:r>
              <a:r>
                <a:rPr lang="en" sz="1733" b="1" kern="0">
                  <a:solidFill>
                    <a:srgbClr val="0A2458"/>
                  </a:solidFill>
                  <a:latin typeface="Arial"/>
                  <a:cs typeface="Arial"/>
                  <a:sym typeface="Arial"/>
                </a:rPr>
                <a:t>House District </a:t>
              </a:r>
              <a:r>
                <a:rPr lang="en" sz="1733" b="1" kern="0">
                  <a:solidFill>
                    <a:srgbClr val="0A2458"/>
                  </a:solidFill>
                  <a:latin typeface="Arial"/>
                  <a:ea typeface="Arial"/>
                  <a:cs typeface="Arial"/>
                  <a:sym typeface="Arial"/>
                </a:rPr>
                <a:t>or</a:t>
              </a:r>
              <a:r>
                <a:rPr lang="en" sz="1733" b="1" kern="0">
                  <a:solidFill>
                    <a:srgbClr val="0A2458"/>
                  </a:solidFill>
                  <a:latin typeface="Arial"/>
                  <a:cs typeface="Arial"/>
                  <a:sym typeface="Arial"/>
                </a:rPr>
                <a:t> a combination</a:t>
              </a:r>
              <a:r>
                <a:rPr lang="en" sz="1733" b="1" kern="0">
                  <a:solidFill>
                    <a:srgbClr val="0A2458"/>
                  </a:solidFill>
                  <a:latin typeface="Arial"/>
                  <a:ea typeface="Arial"/>
                  <a:cs typeface="Arial"/>
                  <a:sym typeface="Arial"/>
                </a:rPr>
                <a:t>)</a:t>
              </a:r>
              <a:endParaRPr sz="400" kern="0">
                <a:solidFill>
                  <a:srgbClr val="0A2458"/>
                </a:solidFill>
                <a:latin typeface="Arial"/>
                <a:cs typeface="Arial"/>
                <a:sym typeface="Arial"/>
              </a:endParaRPr>
            </a:p>
          </p:txBody>
        </p:sp>
        <p:sp>
          <p:nvSpPr>
            <p:cNvPr id="272" name="Google Shape;272;p51"/>
            <p:cNvSpPr/>
            <p:nvPr/>
          </p:nvSpPr>
          <p:spPr>
            <a:xfrm>
              <a:off x="0" y="2933043"/>
              <a:ext cx="6885600" cy="977700"/>
            </a:xfrm>
            <a:prstGeom prst="trapezoid">
              <a:avLst>
                <a:gd name="adj" fmla="val 88036"/>
              </a:avLst>
            </a:prstGeom>
            <a:solidFill>
              <a:srgbClr val="F1F4F8"/>
            </a:solidFill>
            <a:ln w="25400" cap="flat" cmpd="sng">
              <a:solidFill>
                <a:srgbClr val="0F377A"/>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3" name="Google Shape;273;p51"/>
            <p:cNvSpPr txBox="1"/>
            <p:nvPr/>
          </p:nvSpPr>
          <p:spPr>
            <a:xfrm>
              <a:off x="1204999" y="2933043"/>
              <a:ext cx="4475700" cy="977700"/>
            </a:xfrm>
            <a:prstGeom prst="rect">
              <a:avLst/>
            </a:prstGeom>
            <a:noFill/>
            <a:ln>
              <a:noFill/>
            </a:ln>
          </p:spPr>
          <p:txBody>
            <a:bodyPr spcFirstLastPara="1" wrap="square" lIns="40633" tIns="40633" rIns="40633" bIns="40633" anchor="ctr" anchorCtr="0">
              <a:noAutofit/>
            </a:bodyPr>
            <a:lstStyle/>
            <a:p>
              <a:pPr algn="ctr" defTabSz="1219170">
                <a:lnSpc>
                  <a:spcPct val="90000"/>
                </a:lnSpc>
                <a:buClr>
                  <a:srgbClr val="000000"/>
                </a:buClr>
                <a:buSzPts val="2400"/>
              </a:pPr>
              <a:r>
                <a:rPr lang="en" sz="3200" b="1" kern="0">
                  <a:solidFill>
                    <a:srgbClr val="0A2458"/>
                  </a:solidFill>
                  <a:latin typeface="Arial"/>
                  <a:ea typeface="Arial"/>
                  <a:cs typeface="Arial"/>
                  <a:sym typeface="Arial"/>
                </a:rPr>
                <a:t>Voting Precincts</a:t>
              </a:r>
              <a:endParaRPr sz="1867" kern="0">
                <a:solidFill>
                  <a:srgbClr val="0A2458"/>
                </a:solidFill>
                <a:latin typeface="Arial"/>
                <a:cs typeface="Arial"/>
                <a:sym typeface="Arial"/>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52"/>
          <p:cNvSpPr txBox="1"/>
          <p:nvPr/>
        </p:nvSpPr>
        <p:spPr>
          <a:xfrm>
            <a:off x="594700" y="222267"/>
            <a:ext cx="10894800" cy="878400"/>
          </a:xfrm>
          <a:prstGeom prst="rect">
            <a:avLst/>
          </a:prstGeom>
          <a:noFill/>
          <a:ln>
            <a:noFill/>
          </a:ln>
        </p:spPr>
        <p:txBody>
          <a:bodyPr spcFirstLastPara="1" wrap="square" lIns="121900" tIns="121900" rIns="121900" bIns="121900" anchor="t" anchorCtr="0">
            <a:noAutofit/>
          </a:bodyPr>
          <a:lstStyle/>
          <a:p>
            <a:pPr algn="ctr" defTabSz="1219170">
              <a:buClr>
                <a:srgbClr val="000000"/>
              </a:buClr>
              <a:buSzPts val="3000"/>
            </a:pPr>
            <a:endParaRPr sz="4000" kern="0">
              <a:solidFill>
                <a:srgbClr val="819ECE"/>
              </a:solidFill>
              <a:latin typeface="Open Sans ExtraBold"/>
              <a:ea typeface="Open Sans ExtraBold"/>
              <a:cs typeface="Open Sans ExtraBold"/>
              <a:sym typeface="Open Sans ExtraBold"/>
            </a:endParaRPr>
          </a:p>
        </p:txBody>
      </p:sp>
      <p:sp>
        <p:nvSpPr>
          <p:cNvPr id="280" name="Google Shape;280;p52"/>
          <p:cNvSpPr txBox="1">
            <a:spLocks noGrp="1"/>
          </p:cNvSpPr>
          <p:nvPr>
            <p:ph type="title"/>
          </p:nvPr>
        </p:nvSpPr>
        <p:spPr>
          <a:xfrm>
            <a:off x="415600" y="243100"/>
            <a:ext cx="11360800" cy="763600"/>
          </a:xfrm>
          <a:prstGeom prst="rect">
            <a:avLst/>
          </a:prstGeom>
        </p:spPr>
        <p:txBody>
          <a:bodyPr spcFirstLastPara="1" wrap="square" lIns="0" tIns="121900" rIns="0" bIns="121900" anchor="ctr" anchorCtr="0">
            <a:noAutofit/>
          </a:bodyPr>
          <a:lstStyle/>
          <a:p>
            <a:r>
              <a:rPr lang="en">
                <a:solidFill>
                  <a:srgbClr val="141B4D"/>
                </a:solidFill>
              </a:rPr>
              <a:t>Caucus Night Activities:</a:t>
            </a:r>
            <a:endParaRPr sz="4000">
              <a:solidFill>
                <a:srgbClr val="141B4D"/>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53"/>
          <p:cNvSpPr txBox="1"/>
          <p:nvPr/>
        </p:nvSpPr>
        <p:spPr>
          <a:xfrm>
            <a:off x="594700" y="222267"/>
            <a:ext cx="10894800" cy="878400"/>
          </a:xfrm>
          <a:prstGeom prst="rect">
            <a:avLst/>
          </a:prstGeom>
          <a:noFill/>
          <a:ln>
            <a:noFill/>
          </a:ln>
        </p:spPr>
        <p:txBody>
          <a:bodyPr spcFirstLastPara="1" wrap="square" lIns="121900" tIns="121900" rIns="121900" bIns="121900" anchor="t" anchorCtr="0">
            <a:noAutofit/>
          </a:bodyPr>
          <a:lstStyle/>
          <a:p>
            <a:pPr algn="ctr" defTabSz="1219170">
              <a:buClr>
                <a:srgbClr val="000000"/>
              </a:buClr>
              <a:buSzPts val="3000"/>
            </a:pPr>
            <a:endParaRPr sz="4000" kern="0">
              <a:solidFill>
                <a:srgbClr val="819ECE"/>
              </a:solidFill>
              <a:latin typeface="Open Sans ExtraBold"/>
              <a:ea typeface="Open Sans ExtraBold"/>
              <a:cs typeface="Open Sans ExtraBold"/>
              <a:sym typeface="Open Sans ExtraBold"/>
            </a:endParaRPr>
          </a:p>
        </p:txBody>
      </p:sp>
      <p:sp>
        <p:nvSpPr>
          <p:cNvPr id="287" name="Google Shape;287;p53"/>
          <p:cNvSpPr txBox="1">
            <a:spLocks noGrp="1"/>
          </p:cNvSpPr>
          <p:nvPr>
            <p:ph type="title"/>
          </p:nvPr>
        </p:nvSpPr>
        <p:spPr>
          <a:xfrm>
            <a:off x="594700" y="2274733"/>
            <a:ext cx="5715600" cy="3959600"/>
          </a:xfrm>
          <a:prstGeom prst="rect">
            <a:avLst/>
          </a:prstGeom>
          <a:noFill/>
          <a:ln>
            <a:noFill/>
          </a:ln>
        </p:spPr>
        <p:txBody>
          <a:bodyPr spcFirstLastPara="1" wrap="square" lIns="91433" tIns="45700" rIns="91433" bIns="45700" anchor="ctr" anchorCtr="0">
            <a:noAutofit/>
          </a:bodyPr>
          <a:lstStyle/>
          <a:p>
            <a:r>
              <a:rPr lang="en" sz="3467">
                <a:solidFill>
                  <a:schemeClr val="dk2"/>
                </a:solidFill>
              </a:rPr>
              <a:t>We elect Delegates and Party Officers! </a:t>
            </a:r>
            <a:endParaRPr sz="3467">
              <a:solidFill>
                <a:schemeClr val="dk2"/>
              </a:solidFill>
            </a:endParaRPr>
          </a:p>
          <a:p>
            <a:pPr>
              <a:spcBef>
                <a:spcPts val="1333"/>
              </a:spcBef>
            </a:pPr>
            <a:endParaRPr sz="2533">
              <a:solidFill>
                <a:schemeClr val="dk2"/>
              </a:solidFill>
            </a:endParaRPr>
          </a:p>
          <a:p>
            <a:pPr>
              <a:spcBef>
                <a:spcPts val="1333"/>
              </a:spcBef>
              <a:spcAft>
                <a:spcPts val="1333"/>
              </a:spcAft>
            </a:pPr>
            <a:r>
              <a:rPr lang="en" sz="2533">
                <a:solidFill>
                  <a:schemeClr val="dk2"/>
                </a:solidFill>
              </a:rPr>
              <a:t>AKA - Volunteers are elected to represent their communities in the Party</a:t>
            </a:r>
            <a:endParaRPr sz="1733">
              <a:solidFill>
                <a:srgbClr val="FFFFFF"/>
              </a:solidFill>
            </a:endParaRPr>
          </a:p>
        </p:txBody>
      </p:sp>
      <p:sp>
        <p:nvSpPr>
          <p:cNvPr id="288" name="Google Shape;288;p53"/>
          <p:cNvSpPr txBox="1">
            <a:spLocks noGrp="1"/>
          </p:cNvSpPr>
          <p:nvPr>
            <p:ph type="title"/>
          </p:nvPr>
        </p:nvSpPr>
        <p:spPr>
          <a:xfrm>
            <a:off x="415600" y="243100"/>
            <a:ext cx="11360800" cy="763600"/>
          </a:xfrm>
          <a:prstGeom prst="rect">
            <a:avLst/>
          </a:prstGeom>
        </p:spPr>
        <p:txBody>
          <a:bodyPr spcFirstLastPara="1" wrap="square" lIns="0" tIns="121900" rIns="0" bIns="121900" anchor="ctr" anchorCtr="0">
            <a:noAutofit/>
          </a:bodyPr>
          <a:lstStyle/>
          <a:p>
            <a:r>
              <a:rPr lang="en">
                <a:solidFill>
                  <a:srgbClr val="141B4D"/>
                </a:solidFill>
              </a:rPr>
              <a:t>Caucus Night Activities</a:t>
            </a:r>
            <a:endParaRPr>
              <a:solidFill>
                <a:srgbClr val="141B4D"/>
              </a:solidFill>
            </a:endParaRPr>
          </a:p>
        </p:txBody>
      </p:sp>
      <p:sp>
        <p:nvSpPr>
          <p:cNvPr id="289" name="Google Shape;289;p53"/>
          <p:cNvSpPr txBox="1"/>
          <p:nvPr/>
        </p:nvSpPr>
        <p:spPr>
          <a:xfrm>
            <a:off x="594700" y="1006700"/>
            <a:ext cx="11181600" cy="803600"/>
          </a:xfrm>
          <a:prstGeom prst="rect">
            <a:avLst/>
          </a:prstGeom>
          <a:noFill/>
          <a:ln>
            <a:noFill/>
          </a:ln>
        </p:spPr>
        <p:txBody>
          <a:bodyPr spcFirstLastPara="1" wrap="square" lIns="121900" tIns="121900" rIns="121900" bIns="121900" anchor="t" anchorCtr="0">
            <a:noAutofit/>
          </a:bodyPr>
          <a:lstStyle/>
          <a:p>
            <a:pPr algn="ctr" defTabSz="1219170">
              <a:lnSpc>
                <a:spcPct val="90000"/>
              </a:lnSpc>
              <a:buClr>
                <a:srgbClr val="000000"/>
              </a:buClr>
            </a:pPr>
            <a:r>
              <a:rPr lang="en" sz="4000" kern="0">
                <a:solidFill>
                  <a:srgbClr val="113E88"/>
                </a:solidFill>
                <a:latin typeface="Open Sans ExtraBold"/>
                <a:ea typeface="Open Sans ExtraBold"/>
                <a:cs typeface="Open Sans ExtraBold"/>
                <a:sym typeface="Open Sans ExtraBold"/>
              </a:rPr>
              <a:t>Elect people to positions in the party!</a:t>
            </a:r>
            <a:endParaRPr sz="4000" kern="0">
              <a:solidFill>
                <a:srgbClr val="113E88"/>
              </a:solidFill>
              <a:latin typeface="Open Sans ExtraBold"/>
              <a:ea typeface="Open Sans ExtraBold"/>
              <a:cs typeface="Open Sans ExtraBold"/>
              <a:sym typeface="Open Sans ExtraBold"/>
            </a:endParaRPr>
          </a:p>
        </p:txBody>
      </p:sp>
      <p:pic>
        <p:nvPicPr>
          <p:cNvPr id="290" name="Google Shape;290;p53" title="15240638005_bc53a7df91_o-1024x685.jpg"/>
          <p:cNvPicPr preferRelativeResize="0"/>
          <p:nvPr/>
        </p:nvPicPr>
        <p:blipFill>
          <a:blip r:embed="rId3">
            <a:alphaModFix/>
          </a:blip>
          <a:stretch>
            <a:fillRect/>
          </a:stretch>
        </p:blipFill>
        <p:spPr>
          <a:xfrm>
            <a:off x="6687333" y="2172301"/>
            <a:ext cx="4884699" cy="326760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54"/>
          <p:cNvSpPr txBox="1"/>
          <p:nvPr/>
        </p:nvSpPr>
        <p:spPr>
          <a:xfrm>
            <a:off x="594700" y="222267"/>
            <a:ext cx="10894800" cy="878400"/>
          </a:xfrm>
          <a:prstGeom prst="rect">
            <a:avLst/>
          </a:prstGeom>
          <a:noFill/>
          <a:ln>
            <a:noFill/>
          </a:ln>
        </p:spPr>
        <p:txBody>
          <a:bodyPr spcFirstLastPara="1" wrap="square" lIns="121900" tIns="121900" rIns="121900" bIns="121900" anchor="t" anchorCtr="0">
            <a:noAutofit/>
          </a:bodyPr>
          <a:lstStyle/>
          <a:p>
            <a:pPr algn="ctr" defTabSz="1219170">
              <a:buClr>
                <a:srgbClr val="000000"/>
              </a:buClr>
              <a:buSzPts val="3000"/>
            </a:pPr>
            <a:endParaRPr sz="4000" kern="0">
              <a:solidFill>
                <a:srgbClr val="819ECE"/>
              </a:solidFill>
              <a:latin typeface="Open Sans ExtraBold"/>
              <a:ea typeface="Open Sans ExtraBold"/>
              <a:cs typeface="Open Sans ExtraBold"/>
              <a:sym typeface="Open Sans ExtraBold"/>
            </a:endParaRPr>
          </a:p>
        </p:txBody>
      </p:sp>
      <p:sp>
        <p:nvSpPr>
          <p:cNvPr id="297" name="Google Shape;297;p54"/>
          <p:cNvSpPr txBox="1">
            <a:spLocks noGrp="1"/>
          </p:cNvSpPr>
          <p:nvPr>
            <p:ph type="title"/>
          </p:nvPr>
        </p:nvSpPr>
        <p:spPr>
          <a:xfrm>
            <a:off x="594700" y="2274733"/>
            <a:ext cx="5715600" cy="3959600"/>
          </a:xfrm>
          <a:prstGeom prst="rect">
            <a:avLst/>
          </a:prstGeom>
          <a:noFill/>
          <a:ln>
            <a:noFill/>
          </a:ln>
        </p:spPr>
        <p:txBody>
          <a:bodyPr spcFirstLastPara="1" wrap="square" lIns="91433" tIns="45700" rIns="91433" bIns="45700" anchor="ctr" anchorCtr="0">
            <a:noAutofit/>
          </a:bodyPr>
          <a:lstStyle/>
          <a:p>
            <a:pPr>
              <a:spcAft>
                <a:spcPts val="1333"/>
              </a:spcAft>
            </a:pPr>
            <a:r>
              <a:rPr lang="en" sz="3467">
                <a:solidFill>
                  <a:schemeClr val="dk2"/>
                </a:solidFill>
              </a:rPr>
              <a:t>We pass resolutions to be considered for addition in the DFL Platform</a:t>
            </a:r>
            <a:endParaRPr sz="1733">
              <a:solidFill>
                <a:srgbClr val="FFFFFF"/>
              </a:solidFill>
            </a:endParaRPr>
          </a:p>
        </p:txBody>
      </p:sp>
      <p:sp>
        <p:nvSpPr>
          <p:cNvPr id="298" name="Google Shape;298;p54"/>
          <p:cNvSpPr txBox="1">
            <a:spLocks noGrp="1"/>
          </p:cNvSpPr>
          <p:nvPr>
            <p:ph type="title"/>
          </p:nvPr>
        </p:nvSpPr>
        <p:spPr>
          <a:xfrm>
            <a:off x="415600" y="243100"/>
            <a:ext cx="11360800" cy="763600"/>
          </a:xfrm>
          <a:prstGeom prst="rect">
            <a:avLst/>
          </a:prstGeom>
        </p:spPr>
        <p:txBody>
          <a:bodyPr spcFirstLastPara="1" wrap="square" lIns="0" tIns="121900" rIns="0" bIns="121900" anchor="ctr" anchorCtr="0">
            <a:noAutofit/>
          </a:bodyPr>
          <a:lstStyle/>
          <a:p>
            <a:r>
              <a:rPr lang="en">
                <a:solidFill>
                  <a:srgbClr val="141B4D"/>
                </a:solidFill>
              </a:rPr>
              <a:t>Caucus Night Activities</a:t>
            </a:r>
            <a:endParaRPr>
              <a:solidFill>
                <a:srgbClr val="141B4D"/>
              </a:solidFill>
            </a:endParaRPr>
          </a:p>
        </p:txBody>
      </p:sp>
      <p:sp>
        <p:nvSpPr>
          <p:cNvPr id="299" name="Google Shape;299;p54"/>
          <p:cNvSpPr txBox="1"/>
          <p:nvPr/>
        </p:nvSpPr>
        <p:spPr>
          <a:xfrm>
            <a:off x="594700" y="1006700"/>
            <a:ext cx="11181600" cy="803600"/>
          </a:xfrm>
          <a:prstGeom prst="rect">
            <a:avLst/>
          </a:prstGeom>
          <a:noFill/>
          <a:ln>
            <a:noFill/>
          </a:ln>
        </p:spPr>
        <p:txBody>
          <a:bodyPr spcFirstLastPara="1" wrap="square" lIns="121900" tIns="121900" rIns="121900" bIns="121900" anchor="t" anchorCtr="0">
            <a:noAutofit/>
          </a:bodyPr>
          <a:lstStyle/>
          <a:p>
            <a:pPr algn="ctr" defTabSz="1219170">
              <a:lnSpc>
                <a:spcPct val="90000"/>
              </a:lnSpc>
              <a:buClr>
                <a:srgbClr val="000000"/>
              </a:buClr>
            </a:pPr>
            <a:r>
              <a:rPr lang="en" sz="4000" kern="0">
                <a:solidFill>
                  <a:srgbClr val="113E88"/>
                </a:solidFill>
                <a:latin typeface="Open Sans ExtraBold"/>
                <a:ea typeface="Open Sans ExtraBold"/>
                <a:cs typeface="Open Sans ExtraBold"/>
                <a:sym typeface="Open Sans ExtraBold"/>
              </a:rPr>
              <a:t>We start the Process of Making Our Platform</a:t>
            </a:r>
            <a:endParaRPr sz="4000" kern="0">
              <a:solidFill>
                <a:srgbClr val="113E88"/>
              </a:solidFill>
              <a:latin typeface="Open Sans ExtraBold"/>
              <a:ea typeface="Open Sans ExtraBold"/>
              <a:cs typeface="Open Sans ExtraBold"/>
              <a:sym typeface="Open Sans ExtraBold"/>
            </a:endParaRPr>
          </a:p>
        </p:txBody>
      </p:sp>
      <p:pic>
        <p:nvPicPr>
          <p:cNvPr id="300" name="Google Shape;300;p54" title="Precinct-Caucus-2-1024x683.jpg"/>
          <p:cNvPicPr preferRelativeResize="0"/>
          <p:nvPr/>
        </p:nvPicPr>
        <p:blipFill rotWithShape="1">
          <a:blip r:embed="rId3">
            <a:alphaModFix/>
          </a:blip>
          <a:srcRect t="30050" r="25127"/>
          <a:stretch/>
        </p:blipFill>
        <p:spPr>
          <a:xfrm>
            <a:off x="6215067" y="2574077"/>
            <a:ext cx="5393500" cy="336090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79979-1E52-9C08-33A8-B2D3B134ACC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3956761-CC55-1DDB-26F2-5CEA6AF6B888}"/>
              </a:ext>
            </a:extLst>
          </p:cNvPr>
          <p:cNvSpPr txBox="1"/>
          <p:nvPr/>
        </p:nvSpPr>
        <p:spPr>
          <a:xfrm>
            <a:off x="145355" y="148925"/>
            <a:ext cx="11784980" cy="7201972"/>
          </a:xfrm>
          <a:prstGeom prst="rect">
            <a:avLst/>
          </a:prstGeom>
          <a:noFill/>
        </p:spPr>
        <p:txBody>
          <a:bodyPr wrap="square" rtlCol="0">
            <a:spAutoFit/>
          </a:bodyPr>
          <a:lstStyle/>
          <a:p>
            <a:pPr algn="ctr"/>
            <a:r>
              <a:rPr lang="en-US" sz="9600" b="1" dirty="0">
                <a:latin typeface="Lato" panose="020F0502020204030203" pitchFamily="34" charset="0"/>
                <a:ea typeface="Lato" panose="020F0502020204030203" pitchFamily="34" charset="0"/>
                <a:cs typeface="Lato" panose="020F0502020204030203" pitchFamily="34" charset="0"/>
              </a:rPr>
              <a:t>AGENDA</a:t>
            </a:r>
          </a:p>
          <a:p>
            <a:pPr marL="685800" indent="-685800">
              <a:buFont typeface="Arial" panose="020B0604020202020204" pitchFamily="34" charset="0"/>
              <a:buChar char="•"/>
            </a:pPr>
            <a:r>
              <a:rPr lang="en-US" sz="5400" b="1" dirty="0">
                <a:latin typeface="Lato" panose="020F0502020204030203" pitchFamily="34" charset="0"/>
                <a:ea typeface="Lato" panose="020F0502020204030203" pitchFamily="34" charset="0"/>
                <a:cs typeface="Lato" panose="020F0502020204030203" pitchFamily="34" charset="0"/>
              </a:rPr>
              <a:t>Welcome</a:t>
            </a:r>
          </a:p>
          <a:p>
            <a:pPr marL="685800" indent="-685800">
              <a:buFont typeface="Arial" panose="020B0604020202020204" pitchFamily="34" charset="0"/>
              <a:buChar char="•"/>
            </a:pPr>
            <a:r>
              <a:rPr lang="en-US" sz="5400" b="1" dirty="0">
                <a:latin typeface="Lato" panose="020F0502020204030203" pitchFamily="34" charset="0"/>
                <a:ea typeface="Lato" panose="020F0502020204030203" pitchFamily="34" charset="0"/>
                <a:cs typeface="Lato" panose="020F0502020204030203" pitchFamily="34" charset="0"/>
              </a:rPr>
              <a:t>What, Who, When, Where, How</a:t>
            </a:r>
          </a:p>
          <a:p>
            <a:pPr marL="685800" indent="-685800">
              <a:buFont typeface="Arial" panose="020B0604020202020204" pitchFamily="34" charset="0"/>
              <a:buChar char="•"/>
            </a:pPr>
            <a:r>
              <a:rPr lang="en-US" sz="5400" b="1" dirty="0">
                <a:latin typeface="Lato" panose="020F0502020204030203" pitchFamily="34" charset="0"/>
                <a:ea typeface="Lato" panose="020F0502020204030203" pitchFamily="34" charset="0"/>
                <a:cs typeface="Lato" panose="020F0502020204030203" pitchFamily="34" charset="0"/>
              </a:rPr>
              <a:t>DFL Caucuses</a:t>
            </a:r>
          </a:p>
          <a:p>
            <a:pPr marL="685800" indent="-685800">
              <a:buFont typeface="Arial" panose="020B0604020202020204" pitchFamily="34" charset="0"/>
              <a:buChar char="•"/>
            </a:pPr>
            <a:r>
              <a:rPr lang="en-US" sz="5400" b="1" dirty="0">
                <a:latin typeface="Lato" panose="020F0502020204030203" pitchFamily="34" charset="0"/>
                <a:ea typeface="Lato" panose="020F0502020204030203" pitchFamily="34" charset="0"/>
                <a:cs typeface="Lato" panose="020F0502020204030203" pitchFamily="34" charset="0"/>
              </a:rPr>
              <a:t>GOP Caucuses</a:t>
            </a:r>
          </a:p>
          <a:p>
            <a:pPr marL="685800" indent="-685800">
              <a:buFont typeface="Arial" panose="020B0604020202020204" pitchFamily="34" charset="0"/>
              <a:buChar char="•"/>
            </a:pPr>
            <a:r>
              <a:rPr lang="en-US" sz="5400" b="1" dirty="0">
                <a:latin typeface="Lato" panose="020F0502020204030203" pitchFamily="34" charset="0"/>
                <a:ea typeface="Lato" panose="020F0502020204030203" pitchFamily="34" charset="0"/>
                <a:cs typeface="Lato" panose="020F0502020204030203" pitchFamily="34" charset="0"/>
              </a:rPr>
              <a:t>Q+A/Discussion</a:t>
            </a:r>
            <a:endParaRPr lang="en-US" sz="9600" b="1" dirty="0">
              <a:latin typeface="Lato" panose="020F0502020204030203" pitchFamily="34" charset="0"/>
              <a:ea typeface="Lato" panose="020F0502020204030203" pitchFamily="34" charset="0"/>
              <a:cs typeface="Lato" panose="020F0502020204030203" pitchFamily="34" charset="0"/>
            </a:endParaRPr>
          </a:p>
          <a:p>
            <a:pPr algn="ctr"/>
            <a:endParaRPr lang="en-US" sz="9600" b="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8079715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55"/>
          <p:cNvSpPr txBox="1"/>
          <p:nvPr/>
        </p:nvSpPr>
        <p:spPr>
          <a:xfrm>
            <a:off x="594700" y="222267"/>
            <a:ext cx="10894800" cy="878400"/>
          </a:xfrm>
          <a:prstGeom prst="rect">
            <a:avLst/>
          </a:prstGeom>
          <a:noFill/>
          <a:ln>
            <a:noFill/>
          </a:ln>
        </p:spPr>
        <p:txBody>
          <a:bodyPr spcFirstLastPara="1" wrap="square" lIns="121900" tIns="121900" rIns="121900" bIns="121900" anchor="t" anchorCtr="0">
            <a:noAutofit/>
          </a:bodyPr>
          <a:lstStyle/>
          <a:p>
            <a:pPr algn="ctr" defTabSz="1219170">
              <a:buClr>
                <a:srgbClr val="000000"/>
              </a:buClr>
              <a:buSzPts val="3000"/>
            </a:pPr>
            <a:endParaRPr sz="4000" kern="0">
              <a:solidFill>
                <a:srgbClr val="819ECE"/>
              </a:solidFill>
              <a:latin typeface="Open Sans ExtraBold"/>
              <a:ea typeface="Open Sans ExtraBold"/>
              <a:cs typeface="Open Sans ExtraBold"/>
              <a:sym typeface="Open Sans ExtraBold"/>
            </a:endParaRPr>
          </a:p>
        </p:txBody>
      </p:sp>
      <p:sp>
        <p:nvSpPr>
          <p:cNvPr id="307" name="Google Shape;307;p55"/>
          <p:cNvSpPr txBox="1">
            <a:spLocks noGrp="1"/>
          </p:cNvSpPr>
          <p:nvPr>
            <p:ph type="title"/>
          </p:nvPr>
        </p:nvSpPr>
        <p:spPr>
          <a:xfrm>
            <a:off x="594700" y="2274733"/>
            <a:ext cx="5715600" cy="3959600"/>
          </a:xfrm>
          <a:prstGeom prst="rect">
            <a:avLst/>
          </a:prstGeom>
          <a:noFill/>
          <a:ln>
            <a:noFill/>
          </a:ln>
        </p:spPr>
        <p:txBody>
          <a:bodyPr spcFirstLastPara="1" wrap="square" lIns="91433" tIns="45700" rIns="91433" bIns="45700" anchor="ctr" anchorCtr="0">
            <a:noAutofit/>
          </a:bodyPr>
          <a:lstStyle/>
          <a:p>
            <a:pPr>
              <a:spcAft>
                <a:spcPts val="1333"/>
              </a:spcAft>
            </a:pPr>
            <a:r>
              <a:rPr lang="en" sz="3467">
                <a:solidFill>
                  <a:schemeClr val="dk2"/>
                </a:solidFill>
              </a:rPr>
              <a:t>Ultimately - Caucuses are community meetings of people who have a shared set of values</a:t>
            </a:r>
            <a:endParaRPr sz="1733">
              <a:solidFill>
                <a:srgbClr val="FFFFFF"/>
              </a:solidFill>
            </a:endParaRPr>
          </a:p>
        </p:txBody>
      </p:sp>
      <p:sp>
        <p:nvSpPr>
          <p:cNvPr id="308" name="Google Shape;308;p55"/>
          <p:cNvSpPr txBox="1">
            <a:spLocks noGrp="1"/>
          </p:cNvSpPr>
          <p:nvPr>
            <p:ph type="title"/>
          </p:nvPr>
        </p:nvSpPr>
        <p:spPr>
          <a:xfrm>
            <a:off x="415600" y="243100"/>
            <a:ext cx="11360800" cy="763600"/>
          </a:xfrm>
          <a:prstGeom prst="rect">
            <a:avLst/>
          </a:prstGeom>
        </p:spPr>
        <p:txBody>
          <a:bodyPr spcFirstLastPara="1" wrap="square" lIns="0" tIns="121900" rIns="0" bIns="121900" anchor="ctr" anchorCtr="0">
            <a:noAutofit/>
          </a:bodyPr>
          <a:lstStyle/>
          <a:p>
            <a:r>
              <a:rPr lang="en">
                <a:solidFill>
                  <a:srgbClr val="141B4D"/>
                </a:solidFill>
              </a:rPr>
              <a:t>Caucus Night Activities</a:t>
            </a:r>
            <a:endParaRPr>
              <a:solidFill>
                <a:srgbClr val="141B4D"/>
              </a:solidFill>
            </a:endParaRPr>
          </a:p>
        </p:txBody>
      </p:sp>
      <p:sp>
        <p:nvSpPr>
          <p:cNvPr id="309" name="Google Shape;309;p55"/>
          <p:cNvSpPr txBox="1"/>
          <p:nvPr/>
        </p:nvSpPr>
        <p:spPr>
          <a:xfrm>
            <a:off x="594700" y="1006700"/>
            <a:ext cx="11181600" cy="803600"/>
          </a:xfrm>
          <a:prstGeom prst="rect">
            <a:avLst/>
          </a:prstGeom>
          <a:noFill/>
          <a:ln>
            <a:noFill/>
          </a:ln>
        </p:spPr>
        <p:txBody>
          <a:bodyPr spcFirstLastPara="1" wrap="square" lIns="121900" tIns="121900" rIns="121900" bIns="121900" anchor="t" anchorCtr="0">
            <a:noAutofit/>
          </a:bodyPr>
          <a:lstStyle/>
          <a:p>
            <a:pPr algn="ctr" defTabSz="1219170">
              <a:lnSpc>
                <a:spcPct val="90000"/>
              </a:lnSpc>
              <a:buClr>
                <a:srgbClr val="000000"/>
              </a:buClr>
            </a:pPr>
            <a:r>
              <a:rPr lang="en" sz="4000" kern="0">
                <a:solidFill>
                  <a:srgbClr val="113E88"/>
                </a:solidFill>
                <a:latin typeface="Open Sans ExtraBold"/>
                <a:ea typeface="Open Sans ExtraBold"/>
                <a:cs typeface="Open Sans ExtraBold"/>
                <a:sym typeface="Open Sans ExtraBold"/>
              </a:rPr>
              <a:t>We listen to our Communities</a:t>
            </a:r>
            <a:endParaRPr sz="4000" kern="0">
              <a:solidFill>
                <a:srgbClr val="113E88"/>
              </a:solidFill>
              <a:latin typeface="Open Sans ExtraBold"/>
              <a:ea typeface="Open Sans ExtraBold"/>
              <a:cs typeface="Open Sans ExtraBold"/>
              <a:sym typeface="Open Sans ExtraBold"/>
            </a:endParaRPr>
          </a:p>
        </p:txBody>
      </p:sp>
      <p:pic>
        <p:nvPicPr>
          <p:cNvPr id="310" name="Google Shape;310;p55" title="15240638005_bc53a7df91_o-1024x685.jpg"/>
          <p:cNvPicPr preferRelativeResize="0"/>
          <p:nvPr/>
        </p:nvPicPr>
        <p:blipFill>
          <a:blip r:embed="rId3">
            <a:alphaModFix/>
          </a:blip>
          <a:stretch>
            <a:fillRect/>
          </a:stretch>
        </p:blipFill>
        <p:spPr>
          <a:xfrm>
            <a:off x="6687333" y="2172301"/>
            <a:ext cx="4884699" cy="3267601"/>
          </a:xfrm>
          <a:prstGeom prst="rect">
            <a:avLst/>
          </a:prstGeom>
          <a:noFill/>
          <a:ln>
            <a:noFill/>
          </a:ln>
        </p:spPr>
      </p:pic>
      <p:pic>
        <p:nvPicPr>
          <p:cNvPr id="311" name="Google Shape;311;p55" title="DSC5106-1024x683.jpg"/>
          <p:cNvPicPr preferRelativeResize="0"/>
          <p:nvPr/>
        </p:nvPicPr>
        <p:blipFill>
          <a:blip r:embed="rId4">
            <a:alphaModFix/>
          </a:blip>
          <a:stretch>
            <a:fillRect/>
          </a:stretch>
        </p:blipFill>
        <p:spPr>
          <a:xfrm>
            <a:off x="6465649" y="2274720"/>
            <a:ext cx="5328067" cy="355377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56"/>
          <p:cNvSpPr/>
          <p:nvPr/>
        </p:nvSpPr>
        <p:spPr>
          <a:xfrm>
            <a:off x="754067" y="777867"/>
            <a:ext cx="3723200" cy="5267200"/>
          </a:xfrm>
          <a:prstGeom prst="flowChartAlternateProcess">
            <a:avLst/>
          </a:prstGeom>
          <a:solidFill>
            <a:schemeClr val="accent1"/>
          </a:solidFill>
          <a:ln>
            <a:noFill/>
          </a:ln>
        </p:spPr>
        <p:txBody>
          <a:bodyPr spcFirstLastPara="1" wrap="square" lIns="121900" tIns="121900" rIns="161400" bIns="121900" anchor="ctr" anchorCtr="0">
            <a:noAutofit/>
          </a:bodyPr>
          <a:lstStyle/>
          <a:p>
            <a:pPr algn="ctr" defTabSz="1219170">
              <a:buClr>
                <a:srgbClr val="000000"/>
              </a:buClr>
              <a:buSzPts val="3000"/>
            </a:pPr>
            <a:r>
              <a:rPr lang="en" sz="4000" kern="0">
                <a:solidFill>
                  <a:srgbClr val="FFFFFF"/>
                </a:solidFill>
                <a:latin typeface="Open Sans ExtraBold"/>
                <a:ea typeface="Open Sans ExtraBold"/>
                <a:cs typeface="Open Sans ExtraBold"/>
                <a:sym typeface="Open Sans ExtraBold"/>
              </a:rPr>
              <a:t>Who can participate in a DFL Precinct Caucus?</a:t>
            </a:r>
            <a:endParaRPr sz="4000" kern="0">
              <a:solidFill>
                <a:srgbClr val="FFFFFF"/>
              </a:solidFill>
              <a:latin typeface="Open Sans ExtraBold"/>
              <a:ea typeface="Open Sans ExtraBold"/>
              <a:cs typeface="Open Sans ExtraBold"/>
              <a:sym typeface="Open Sans ExtraBold"/>
            </a:endParaRPr>
          </a:p>
        </p:txBody>
      </p:sp>
      <p:sp>
        <p:nvSpPr>
          <p:cNvPr id="317" name="Google Shape;317;p56"/>
          <p:cNvSpPr/>
          <p:nvPr/>
        </p:nvSpPr>
        <p:spPr>
          <a:xfrm>
            <a:off x="4575300" y="420700"/>
            <a:ext cx="6658800" cy="2043200"/>
          </a:xfrm>
          <a:prstGeom prst="flowChartAlternateProcess">
            <a:avLst/>
          </a:prstGeom>
          <a:noFill/>
          <a:ln>
            <a:noFill/>
          </a:ln>
        </p:spPr>
        <p:txBody>
          <a:bodyPr spcFirstLastPara="1" wrap="square" lIns="121900" tIns="121900" rIns="161400" bIns="121900" anchor="ctr" anchorCtr="0">
            <a:noAutofit/>
          </a:bodyPr>
          <a:lstStyle/>
          <a:p>
            <a:pPr algn="ctr" defTabSz="1219170">
              <a:buClr>
                <a:srgbClr val="000000"/>
              </a:buClr>
              <a:buSzPts val="2000"/>
            </a:pPr>
            <a:r>
              <a:rPr lang="en" sz="3200" kern="0">
                <a:solidFill>
                  <a:srgbClr val="819ECE"/>
                </a:solidFill>
                <a:latin typeface="Open Sans ExtraBold"/>
                <a:ea typeface="Open Sans ExtraBold"/>
                <a:cs typeface="Open Sans ExtraBold"/>
                <a:sym typeface="Open Sans ExtraBold"/>
              </a:rPr>
              <a:t>When you register you will agree to:</a:t>
            </a:r>
            <a:endParaRPr sz="3200" kern="0">
              <a:solidFill>
                <a:srgbClr val="819ECE"/>
              </a:solidFill>
              <a:latin typeface="Open Sans ExtraBold"/>
              <a:ea typeface="Open Sans ExtraBold"/>
              <a:cs typeface="Open Sans ExtraBold"/>
              <a:sym typeface="Open Sans ExtraBold"/>
            </a:endParaRPr>
          </a:p>
        </p:txBody>
      </p:sp>
      <p:pic>
        <p:nvPicPr>
          <p:cNvPr id="318" name="Google Shape;318;p56"/>
          <p:cNvPicPr preferRelativeResize="0"/>
          <p:nvPr/>
        </p:nvPicPr>
        <p:blipFill>
          <a:blip r:embed="rId3">
            <a:alphaModFix/>
          </a:blip>
          <a:stretch>
            <a:fillRect/>
          </a:stretch>
        </p:blipFill>
        <p:spPr>
          <a:xfrm>
            <a:off x="4813435" y="2146301"/>
            <a:ext cx="5816967" cy="401100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57"/>
          <p:cNvSpPr/>
          <p:nvPr/>
        </p:nvSpPr>
        <p:spPr>
          <a:xfrm>
            <a:off x="-43000" y="1458800"/>
            <a:ext cx="12278000" cy="1182000"/>
          </a:xfrm>
          <a:prstGeom prst="rect">
            <a:avLst/>
          </a:prstGeom>
          <a:solidFill>
            <a:schemeClr val="lt2"/>
          </a:solidFill>
          <a:ln>
            <a:noFill/>
          </a:ln>
        </p:spPr>
        <p:txBody>
          <a:bodyPr spcFirstLastPara="1" wrap="square" lIns="121900" tIns="121900" rIns="121900" bIns="121900" anchor="ctr" anchorCtr="0">
            <a:noAutofit/>
          </a:bodyPr>
          <a:lstStyle/>
          <a:p>
            <a:pPr algn="ctr" defTabSz="1219170">
              <a:buClr>
                <a:srgbClr val="000000"/>
              </a:buClr>
            </a:pPr>
            <a:r>
              <a:rPr lang="en" sz="4000" kern="0">
                <a:solidFill>
                  <a:srgbClr val="FFFFFF"/>
                </a:solidFill>
                <a:latin typeface="Open Sans ExtraBold"/>
                <a:ea typeface="Open Sans ExtraBold"/>
                <a:cs typeface="Open Sans ExtraBold"/>
                <a:sym typeface="Open Sans ExtraBold"/>
              </a:rPr>
              <a:t>Some of the DFL Young Dems in 2024</a:t>
            </a:r>
            <a:endParaRPr sz="4000" kern="0">
              <a:solidFill>
                <a:srgbClr val="FFFFFF"/>
              </a:solidFill>
              <a:latin typeface="Open Sans ExtraBold"/>
              <a:ea typeface="Open Sans ExtraBold"/>
              <a:cs typeface="Open Sans ExtraBold"/>
              <a:sym typeface="Open Sans ExtraBo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pic>
        <p:nvPicPr>
          <p:cNvPr id="328" name="Google Shape;328;p58" title="487855529_1099620275527358_7284323809636849409_n.jpg"/>
          <p:cNvPicPr preferRelativeResize="0"/>
          <p:nvPr/>
        </p:nvPicPr>
        <p:blipFill>
          <a:blip r:embed="rId3">
            <a:alphaModFix/>
          </a:blip>
          <a:stretch>
            <a:fillRect/>
          </a:stretch>
        </p:blipFill>
        <p:spPr>
          <a:xfrm>
            <a:off x="2917034" y="250034"/>
            <a:ext cx="6404767" cy="6404767"/>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59"/>
          <p:cNvSpPr/>
          <p:nvPr/>
        </p:nvSpPr>
        <p:spPr>
          <a:xfrm>
            <a:off x="-43000" y="1458800"/>
            <a:ext cx="12278000" cy="1182000"/>
          </a:xfrm>
          <a:prstGeom prst="rect">
            <a:avLst/>
          </a:prstGeom>
          <a:solidFill>
            <a:schemeClr val="lt2"/>
          </a:solidFill>
          <a:ln>
            <a:noFill/>
          </a:ln>
        </p:spPr>
        <p:txBody>
          <a:bodyPr spcFirstLastPara="1" wrap="square" lIns="121900" tIns="121900" rIns="121900" bIns="121900" anchor="ctr" anchorCtr="0">
            <a:noAutofit/>
          </a:bodyPr>
          <a:lstStyle/>
          <a:p>
            <a:pPr algn="ctr" defTabSz="1219170">
              <a:buClr>
                <a:srgbClr val="000000"/>
              </a:buClr>
            </a:pPr>
            <a:r>
              <a:rPr lang="en" sz="4000" kern="0">
                <a:solidFill>
                  <a:srgbClr val="FFFFFF"/>
                </a:solidFill>
                <a:latin typeface="Open Sans ExtraBold"/>
                <a:ea typeface="Open Sans ExtraBold"/>
                <a:cs typeface="Open Sans ExtraBold"/>
                <a:sym typeface="Open Sans ExtraBold"/>
              </a:rPr>
              <a:t>Questions</a:t>
            </a:r>
            <a:endParaRPr sz="4000" kern="0">
              <a:solidFill>
                <a:srgbClr val="FFFFFF"/>
              </a:solidFill>
              <a:latin typeface="Open Sans ExtraBold"/>
              <a:ea typeface="Open Sans ExtraBold"/>
              <a:cs typeface="Open Sans ExtraBold"/>
              <a:sym typeface="Open Sans ExtraBold"/>
            </a:endParaRPr>
          </a:p>
        </p:txBody>
      </p:sp>
      <p:sp>
        <p:nvSpPr>
          <p:cNvPr id="334" name="Google Shape;334;p59"/>
          <p:cNvSpPr txBox="1"/>
          <p:nvPr/>
        </p:nvSpPr>
        <p:spPr>
          <a:xfrm>
            <a:off x="2135200" y="3332300"/>
            <a:ext cx="7921600" cy="25368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4000" u="sng" kern="0">
                <a:solidFill>
                  <a:srgbClr val="2755A2"/>
                </a:solidFill>
                <a:latin typeface="Open Sans ExtraBold"/>
                <a:ea typeface="Open Sans ExtraBold"/>
                <a:cs typeface="Open Sans ExtraBold"/>
                <a:sym typeface="Open Sans ExtraBold"/>
                <a:hlinkClick r:id="rId3"/>
              </a:rPr>
              <a:t>DFL.org/Caucus</a:t>
            </a:r>
            <a:endParaRPr sz="4000" kern="0">
              <a:solidFill>
                <a:srgbClr val="0A2458"/>
              </a:solidFill>
              <a:latin typeface="Open Sans ExtraBold"/>
              <a:ea typeface="Open Sans ExtraBold"/>
              <a:cs typeface="Open Sans ExtraBold"/>
              <a:sym typeface="Open Sans ExtraBold"/>
            </a:endParaRPr>
          </a:p>
          <a:p>
            <a:pPr algn="ctr" defTabSz="1219170">
              <a:spcBef>
                <a:spcPts val="2667"/>
              </a:spcBef>
              <a:spcAft>
                <a:spcPts val="2667"/>
              </a:spcAft>
              <a:buClr>
                <a:srgbClr val="000000"/>
              </a:buClr>
            </a:pPr>
            <a:r>
              <a:rPr lang="en" sz="4000" kern="0">
                <a:solidFill>
                  <a:srgbClr val="0A2458"/>
                </a:solidFill>
                <a:latin typeface="Open Sans ExtraBold"/>
                <a:ea typeface="Open Sans ExtraBold"/>
                <a:cs typeface="Open Sans ExtraBold"/>
                <a:sym typeface="Open Sans ExtraBold"/>
              </a:rPr>
              <a:t>Partyaffairs@dfl.org</a:t>
            </a:r>
            <a:endParaRPr sz="4000" kern="0">
              <a:solidFill>
                <a:srgbClr val="0A2458"/>
              </a:solidFill>
              <a:latin typeface="Open Sans ExtraBold"/>
              <a:ea typeface="Open Sans ExtraBold"/>
              <a:cs typeface="Open Sans ExtraBold"/>
              <a:sym typeface="Open Sans ExtraBo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0B8D3-36E2-B7A3-F79E-26DE72C9E498}"/>
            </a:ext>
          </a:extLst>
        </p:cNvPr>
        <p:cNvGrpSpPr/>
        <p:nvPr/>
      </p:nvGrpSpPr>
      <p:grpSpPr>
        <a:xfrm>
          <a:off x="0" y="0"/>
          <a:ext cx="0" cy="0"/>
          <a:chOff x="0" y="0"/>
          <a:chExt cx="0" cy="0"/>
        </a:xfrm>
      </p:grpSpPr>
      <p:sp>
        <p:nvSpPr>
          <p:cNvPr id="2" name="Text Placeholder 4">
            <a:extLst>
              <a:ext uri="{FF2B5EF4-FFF2-40B4-BE49-F238E27FC236}">
                <a16:creationId xmlns:a16="http://schemas.microsoft.com/office/drawing/2014/main" id="{EA1979FE-3743-F024-21D3-66426FF24795}"/>
              </a:ext>
            </a:extLst>
          </p:cNvPr>
          <p:cNvSpPr txBox="1">
            <a:spLocks/>
          </p:cNvSpPr>
          <p:nvPr/>
        </p:nvSpPr>
        <p:spPr>
          <a:xfrm>
            <a:off x="635000" y="1384300"/>
            <a:ext cx="11226800" cy="318636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en-US" sz="13800" dirty="0">
                <a:latin typeface="Lato ExtraBold" panose="020F0502020204030203" pitchFamily="34" charset="0"/>
                <a:ea typeface="Lato ExtraBold" panose="020F0502020204030203" pitchFamily="34" charset="0"/>
                <a:cs typeface="Lato ExtraBold" panose="020F0502020204030203" pitchFamily="34" charset="0"/>
              </a:rPr>
              <a:t>QUESTIONS?</a:t>
            </a:r>
          </a:p>
          <a:p>
            <a:endParaRPr lang="en-US" dirty="0"/>
          </a:p>
        </p:txBody>
      </p:sp>
    </p:spTree>
    <p:extLst>
      <p:ext uri="{BB962C8B-B14F-4D97-AF65-F5344CB8AC3E}">
        <p14:creationId xmlns:p14="http://schemas.microsoft.com/office/powerpoint/2010/main" val="41610783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B2AB4-2DB6-B813-7982-7F399BB6015D}"/>
            </a:ext>
          </a:extLst>
        </p:cNvPr>
        <p:cNvGrpSpPr/>
        <p:nvPr/>
      </p:nvGrpSpPr>
      <p:grpSpPr>
        <a:xfrm>
          <a:off x="0" y="0"/>
          <a:ext cx="0" cy="0"/>
          <a:chOff x="0" y="0"/>
          <a:chExt cx="0" cy="0"/>
        </a:xfrm>
      </p:grpSpPr>
      <p:sp>
        <p:nvSpPr>
          <p:cNvPr id="2" name="Text Placeholder 4">
            <a:extLst>
              <a:ext uri="{FF2B5EF4-FFF2-40B4-BE49-F238E27FC236}">
                <a16:creationId xmlns:a16="http://schemas.microsoft.com/office/drawing/2014/main" id="{BBDCDB9F-9E84-4C76-6511-11156FBE48BF}"/>
              </a:ext>
            </a:extLst>
          </p:cNvPr>
          <p:cNvSpPr txBox="1">
            <a:spLocks/>
          </p:cNvSpPr>
          <p:nvPr/>
        </p:nvSpPr>
        <p:spPr>
          <a:xfrm>
            <a:off x="0" y="-275422"/>
            <a:ext cx="12192000" cy="7133422"/>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en-US" sz="35200" dirty="0">
                <a:latin typeface="Lato ExtraBold" panose="020F0502020204030203" pitchFamily="34" charset="0"/>
                <a:ea typeface="Lato ExtraBold" panose="020F0502020204030203" pitchFamily="34" charset="0"/>
                <a:cs typeface="Lato ExtraBold" panose="020F0502020204030203" pitchFamily="34" charset="0"/>
              </a:rPr>
              <a:t>Save the Date</a:t>
            </a:r>
          </a:p>
          <a:p>
            <a:pPr marL="0" indent="0" algn="ctr">
              <a:lnSpc>
                <a:spcPct val="150000"/>
              </a:lnSpc>
              <a:buNone/>
            </a:pPr>
            <a:r>
              <a:rPr lang="en-US" sz="24000" dirty="0">
                <a:latin typeface="Lato" panose="020F0502020204030203" pitchFamily="34" charset="0"/>
                <a:ea typeface="Lato" panose="020F0502020204030203" pitchFamily="34" charset="0"/>
                <a:cs typeface="Lato" panose="020F0502020204030203" pitchFamily="34" charset="0"/>
              </a:rPr>
              <a:t>Lunch &amp; Learn Webinar </a:t>
            </a:r>
            <a:br>
              <a:rPr lang="en-US" sz="24000" dirty="0">
                <a:latin typeface="Lato" panose="020F0502020204030203" pitchFamily="34" charset="0"/>
                <a:ea typeface="Lato" panose="020F0502020204030203" pitchFamily="34" charset="0"/>
                <a:cs typeface="Lato" panose="020F0502020204030203" pitchFamily="34" charset="0"/>
              </a:rPr>
            </a:br>
            <a:r>
              <a:rPr lang="en-US" sz="21600" dirty="0">
                <a:latin typeface="Lato" panose="020F0502020204030203" pitchFamily="34" charset="0"/>
                <a:ea typeface="Lato" panose="020F0502020204030203" pitchFamily="34" charset="0"/>
                <a:cs typeface="Lato" panose="020F0502020204030203" pitchFamily="34" charset="0"/>
              </a:rPr>
              <a:t>April 17, noon- 1 p.m.</a:t>
            </a:r>
          </a:p>
          <a:p>
            <a:pPr marL="0" indent="0" algn="ctr">
              <a:lnSpc>
                <a:spcPct val="150000"/>
              </a:lnSpc>
              <a:buNone/>
            </a:pPr>
            <a:r>
              <a:rPr lang="en-US" sz="17600" i="1" dirty="0">
                <a:latin typeface="Lato" panose="020F0502020204030203" pitchFamily="34" charset="0"/>
                <a:ea typeface="Lato" panose="020F0502020204030203" pitchFamily="34" charset="0"/>
                <a:cs typeface="Lato" panose="020F0502020204030203" pitchFamily="34" charset="0"/>
              </a:rPr>
              <a:t>Everything You (and Young People) Need to Know About Being a Student Election Judge</a:t>
            </a:r>
          </a:p>
          <a:p>
            <a:endParaRPr lang="en-US" dirty="0"/>
          </a:p>
        </p:txBody>
      </p:sp>
    </p:spTree>
    <p:extLst>
      <p:ext uri="{BB962C8B-B14F-4D97-AF65-F5344CB8AC3E}">
        <p14:creationId xmlns:p14="http://schemas.microsoft.com/office/powerpoint/2010/main" val="9734485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79979-1E52-9C08-33A8-B2D3B134ACC2}"/>
            </a:ext>
          </a:extLst>
        </p:cNvPr>
        <p:cNvGrpSpPr/>
        <p:nvPr/>
      </p:nvGrpSpPr>
      <p:grpSpPr>
        <a:xfrm>
          <a:off x="0" y="0"/>
          <a:ext cx="0" cy="0"/>
          <a:chOff x="0" y="0"/>
          <a:chExt cx="0" cy="0"/>
        </a:xfrm>
      </p:grpSpPr>
      <p:sp>
        <p:nvSpPr>
          <p:cNvPr id="2" name="Text Placeholder 4">
            <a:extLst>
              <a:ext uri="{FF2B5EF4-FFF2-40B4-BE49-F238E27FC236}">
                <a16:creationId xmlns:a16="http://schemas.microsoft.com/office/drawing/2014/main" id="{69EEAA1A-6F8C-83A5-C5AF-7429A919D71C}"/>
              </a:ext>
            </a:extLst>
          </p:cNvPr>
          <p:cNvSpPr txBox="1">
            <a:spLocks/>
          </p:cNvSpPr>
          <p:nvPr/>
        </p:nvSpPr>
        <p:spPr>
          <a:xfrm>
            <a:off x="635000" y="2133600"/>
            <a:ext cx="11226800" cy="3186361"/>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en-US" sz="7100" dirty="0">
                <a:latin typeface="Lato ExtraBold" panose="020F0502020204030203" pitchFamily="34" charset="0"/>
                <a:ea typeface="Lato ExtraBold" panose="020F0502020204030203" pitchFamily="34" charset="0"/>
                <a:cs typeface="Lato ExtraBold" panose="020F0502020204030203" pitchFamily="34" charset="0"/>
              </a:rPr>
              <a:t>Michael Wall</a:t>
            </a:r>
          </a:p>
          <a:p>
            <a:pPr marL="0" indent="0" algn="ctr">
              <a:lnSpc>
                <a:spcPct val="150000"/>
              </a:lnSpc>
              <a:buNone/>
            </a:pPr>
            <a:r>
              <a:rPr lang="en-US" sz="4800" dirty="0">
                <a:latin typeface="Lato ExtraBold" panose="020F0502020204030203" pitchFamily="34" charset="0"/>
                <a:ea typeface="Lato ExtraBold" panose="020F0502020204030203" pitchFamily="34" charset="0"/>
                <a:cs typeface="Lato ExtraBold" panose="020F0502020204030203" pitchFamily="34" charset="0"/>
                <a:hlinkClick r:id="rId2">
                  <a:extLst>
                    <a:ext uri="{A12FA001-AC4F-418D-AE19-62706E023703}">
                      <ahyp:hlinkClr xmlns:ahyp="http://schemas.microsoft.com/office/drawing/2018/hyperlinkcolor" val="tx"/>
                    </a:ext>
                  </a:extLst>
                </a:hlinkClick>
              </a:rPr>
              <a:t>Michael.Wall@state.mn.us</a:t>
            </a:r>
            <a:r>
              <a:rPr lang="en-US" sz="4800" dirty="0">
                <a:latin typeface="Lato ExtraBold" panose="020F0502020204030203" pitchFamily="34" charset="0"/>
                <a:ea typeface="Lato ExtraBold" panose="020F0502020204030203" pitchFamily="34" charset="0"/>
                <a:cs typeface="Lato ExtraBold" panose="020F0502020204030203" pitchFamily="34" charset="0"/>
              </a:rPr>
              <a:t> </a:t>
            </a:r>
          </a:p>
          <a:p>
            <a:pPr marL="0" indent="0" algn="ctr">
              <a:lnSpc>
                <a:spcPct val="150000"/>
              </a:lnSpc>
              <a:buNone/>
            </a:pPr>
            <a:r>
              <a:rPr lang="en-US" sz="4800" dirty="0">
                <a:latin typeface="Lato ExtraBold" panose="020F0502020204030203" pitchFamily="34" charset="0"/>
                <a:ea typeface="Lato ExtraBold" panose="020F0502020204030203" pitchFamily="34" charset="0"/>
                <a:cs typeface="Lato ExtraBold" panose="020F0502020204030203" pitchFamily="34" charset="0"/>
              </a:rPr>
              <a:t>651-201-6892</a:t>
            </a:r>
          </a:p>
          <a:p>
            <a:endParaRPr lang="en-US" dirty="0"/>
          </a:p>
        </p:txBody>
      </p:sp>
    </p:spTree>
    <p:extLst>
      <p:ext uri="{BB962C8B-B14F-4D97-AF65-F5344CB8AC3E}">
        <p14:creationId xmlns:p14="http://schemas.microsoft.com/office/powerpoint/2010/main" val="5617557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3281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6C4C7-2271-7FB7-D00B-DA96F2FC861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EBB6245-7159-F30C-2B45-9DD0DE42BC24}"/>
              </a:ext>
            </a:extLst>
          </p:cNvPr>
          <p:cNvSpPr txBox="1"/>
          <p:nvPr/>
        </p:nvSpPr>
        <p:spPr>
          <a:xfrm>
            <a:off x="1224475" y="595223"/>
            <a:ext cx="9967333" cy="1569660"/>
          </a:xfrm>
          <a:prstGeom prst="rect">
            <a:avLst/>
          </a:prstGeom>
          <a:noFill/>
        </p:spPr>
        <p:txBody>
          <a:bodyPr wrap="square" rtlCol="0">
            <a:spAutoFit/>
          </a:bodyPr>
          <a:lstStyle/>
          <a:p>
            <a:pPr algn="ctr"/>
            <a:r>
              <a:rPr lang="en-US" sz="9600" b="1" dirty="0">
                <a:latin typeface="Lato" panose="020F0502020204030203" pitchFamily="34" charset="0"/>
                <a:ea typeface="Lato" panose="020F0502020204030203" pitchFamily="34" charset="0"/>
                <a:cs typeface="Lato" panose="020F0502020204030203" pitchFamily="34" charset="0"/>
              </a:rPr>
              <a:t>Welcome!</a:t>
            </a:r>
          </a:p>
        </p:txBody>
      </p:sp>
      <p:pic>
        <p:nvPicPr>
          <p:cNvPr id="1026" name="Picture 2" descr="Minnesota Secretary of State Steve Simon">
            <a:extLst>
              <a:ext uri="{FF2B5EF4-FFF2-40B4-BE49-F238E27FC236}">
                <a16:creationId xmlns:a16="http://schemas.microsoft.com/office/drawing/2014/main" id="{F41D12C8-7A0C-673F-DFF6-BD9524A9C0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1805" y="2341325"/>
            <a:ext cx="2352675" cy="3533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5878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79979-1E52-9C08-33A8-B2D3B134ACC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3956761-CC55-1DDB-26F2-5CEA6AF6B888}"/>
              </a:ext>
            </a:extLst>
          </p:cNvPr>
          <p:cNvSpPr txBox="1"/>
          <p:nvPr/>
        </p:nvSpPr>
        <p:spPr>
          <a:xfrm>
            <a:off x="81187" y="222868"/>
            <a:ext cx="12128741" cy="6247864"/>
          </a:xfrm>
          <a:prstGeom prst="rect">
            <a:avLst/>
          </a:prstGeom>
          <a:noFill/>
        </p:spPr>
        <p:txBody>
          <a:bodyPr wrap="square" rtlCol="0">
            <a:spAutoFit/>
          </a:bodyPr>
          <a:lstStyle/>
          <a:p>
            <a:r>
              <a:rPr lang="en-US" sz="4000" b="1" dirty="0">
                <a:latin typeface="Lato" panose="020F0502020204030203" pitchFamily="34" charset="0"/>
                <a:ea typeface="Lato" panose="020F0502020204030203" pitchFamily="34" charset="0"/>
                <a:cs typeface="Lato" panose="020F0502020204030203" pitchFamily="34" charset="0"/>
              </a:rPr>
              <a:t>     Caucuses: WHAT, who, </a:t>
            </a:r>
            <a:r>
              <a:rPr lang="en-US" sz="3200" b="1" dirty="0">
                <a:latin typeface="Lato" panose="020F0502020204030203" pitchFamily="34" charset="0"/>
                <a:ea typeface="Lato" panose="020F0502020204030203" pitchFamily="34" charset="0"/>
                <a:cs typeface="Lato" panose="020F0502020204030203" pitchFamily="34" charset="0"/>
              </a:rPr>
              <a:t>when, where, how</a:t>
            </a:r>
            <a:br>
              <a:rPr lang="en-US" sz="3200" b="1" dirty="0">
                <a:latin typeface="Lato" panose="020F0502020204030203" pitchFamily="34" charset="0"/>
                <a:ea typeface="Lato" panose="020F0502020204030203" pitchFamily="34" charset="0"/>
                <a:cs typeface="Lato" panose="020F0502020204030203" pitchFamily="34" charset="0"/>
              </a:rPr>
            </a:br>
            <a:endParaRPr lang="en-US" sz="1100" b="1" dirty="0">
              <a:latin typeface="Lato" panose="020F0502020204030203" pitchFamily="34" charset="0"/>
              <a:ea typeface="Lato" panose="020F0502020204030203" pitchFamily="34" charset="0"/>
              <a:cs typeface="Lato" panose="020F0502020204030203" pitchFamily="34" charset="0"/>
            </a:endParaRPr>
          </a:p>
          <a:p>
            <a:pPr marL="571500" indent="-571500" algn="l">
              <a:spcBef>
                <a:spcPts val="600"/>
              </a:spcBef>
              <a:buFont typeface="Arial" panose="020B0604020202020204" pitchFamily="34" charset="0"/>
              <a:buChar char="•"/>
            </a:pPr>
            <a:r>
              <a:rPr lang="en-US" sz="4000" dirty="0"/>
              <a:t>Part of the process; Outside of the process</a:t>
            </a:r>
          </a:p>
          <a:p>
            <a:pPr marL="571500" indent="-571500" algn="l">
              <a:spcBef>
                <a:spcPts val="600"/>
              </a:spcBef>
              <a:buFont typeface="Arial" panose="020B0604020202020204" pitchFamily="34" charset="0"/>
              <a:buChar char="•"/>
            </a:pPr>
            <a:r>
              <a:rPr lang="en-US" sz="4000" dirty="0"/>
              <a:t>By definition:</a:t>
            </a:r>
          </a:p>
          <a:p>
            <a:pPr marL="798513" lvl="1" indent="-341313">
              <a:spcBef>
                <a:spcPts val="600"/>
              </a:spcBef>
              <a:buFont typeface="Arial" panose="020B0604020202020204" pitchFamily="34" charset="0"/>
              <a:buChar char="•"/>
            </a:pPr>
            <a:r>
              <a:rPr lang="en-US" sz="3600" i="1" dirty="0"/>
              <a:t>Meetings run by/for parties, not the government</a:t>
            </a:r>
          </a:p>
          <a:p>
            <a:pPr marL="571500" lvl="1" indent="-571500">
              <a:spcBef>
                <a:spcPts val="600"/>
              </a:spcBef>
              <a:buFont typeface="Arial" panose="020B0604020202020204" pitchFamily="34" charset="0"/>
              <a:buChar char="•"/>
            </a:pPr>
            <a:r>
              <a:rPr lang="en-US" sz="4000" dirty="0"/>
              <a:t>Precinct Caucuses</a:t>
            </a:r>
            <a:r>
              <a:rPr lang="en-US" sz="4000" dirty="0">
                <a:sym typeface="Wingdings" panose="05000000000000000000" pitchFamily="2" charset="2"/>
              </a:rPr>
              <a:t> State Party Conventions</a:t>
            </a:r>
          </a:p>
          <a:p>
            <a:pPr marL="798513" lvl="1" indent="-338138">
              <a:spcBef>
                <a:spcPts val="600"/>
              </a:spcBef>
              <a:buFont typeface="Arial" panose="020B0604020202020204" pitchFamily="34" charset="0"/>
              <a:buChar char="•"/>
              <a:tabLst>
                <a:tab pos="798513" algn="l"/>
                <a:tab pos="860425" algn="l"/>
              </a:tabLst>
            </a:pPr>
            <a:r>
              <a:rPr lang="en-US" sz="3600" i="1" dirty="0"/>
              <a:t>Endorse Candidates</a:t>
            </a:r>
          </a:p>
          <a:p>
            <a:pPr marL="798513" lvl="1" indent="-338138">
              <a:spcBef>
                <a:spcPts val="600"/>
              </a:spcBef>
              <a:buFont typeface="Arial" panose="020B0604020202020204" pitchFamily="34" charset="0"/>
              <a:buChar char="•"/>
              <a:tabLst>
                <a:tab pos="798513" algn="l"/>
                <a:tab pos="860425" algn="l"/>
              </a:tabLst>
            </a:pPr>
            <a:r>
              <a:rPr lang="en-US" sz="3600" i="1" dirty="0"/>
              <a:t>Select delegates</a:t>
            </a:r>
          </a:p>
          <a:p>
            <a:pPr marL="798513" lvl="1" indent="-338138">
              <a:spcBef>
                <a:spcPts val="600"/>
              </a:spcBef>
              <a:buFont typeface="Arial" panose="020B0604020202020204" pitchFamily="34" charset="0"/>
              <a:buChar char="•"/>
              <a:tabLst>
                <a:tab pos="798513" algn="l"/>
                <a:tab pos="860425" algn="l"/>
              </a:tabLst>
            </a:pPr>
            <a:r>
              <a:rPr lang="en-US" sz="3600" i="1" dirty="0"/>
              <a:t>Propose ‘planks’ for party ‘platform’ (goals, values)</a:t>
            </a:r>
          </a:p>
          <a:p>
            <a:pPr marL="798513" lvl="1" indent="-338138">
              <a:spcBef>
                <a:spcPts val="600"/>
              </a:spcBef>
              <a:buFont typeface="Arial" panose="020B0604020202020204" pitchFamily="34" charset="0"/>
              <a:buChar char="•"/>
              <a:tabLst>
                <a:tab pos="798513" algn="l"/>
                <a:tab pos="860425" algn="l"/>
              </a:tabLst>
            </a:pPr>
            <a:r>
              <a:rPr lang="en-US" sz="3600" i="1" dirty="0"/>
              <a:t>General similarities &amp; specific differences</a:t>
            </a:r>
          </a:p>
        </p:txBody>
      </p:sp>
    </p:spTree>
    <p:extLst>
      <p:ext uri="{BB962C8B-B14F-4D97-AF65-F5344CB8AC3E}">
        <p14:creationId xmlns:p14="http://schemas.microsoft.com/office/powerpoint/2010/main" val="2128104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36DD24-63A2-09F5-95F1-98CA2FCCEA5C}"/>
              </a:ext>
            </a:extLst>
          </p:cNvPr>
          <p:cNvPicPr>
            <a:picLocks noChangeAspect="1"/>
          </p:cNvPicPr>
          <p:nvPr/>
        </p:nvPicPr>
        <p:blipFill>
          <a:blip r:embed="rId2"/>
          <a:stretch>
            <a:fillRect/>
          </a:stretch>
        </p:blipFill>
        <p:spPr>
          <a:xfrm>
            <a:off x="2090066" y="85781"/>
            <a:ext cx="7987004" cy="6176186"/>
          </a:xfrm>
          <a:prstGeom prst="rect">
            <a:avLst/>
          </a:prstGeom>
        </p:spPr>
      </p:pic>
    </p:spTree>
    <p:extLst>
      <p:ext uri="{BB962C8B-B14F-4D97-AF65-F5344CB8AC3E}">
        <p14:creationId xmlns:p14="http://schemas.microsoft.com/office/powerpoint/2010/main" val="1325363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1D34E-456A-D851-CCF6-72E7C76770E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4F8606E-086B-7ABC-A5DD-FCEF126D4215}"/>
              </a:ext>
            </a:extLst>
          </p:cNvPr>
          <p:cNvSpPr txBox="1"/>
          <p:nvPr/>
        </p:nvSpPr>
        <p:spPr>
          <a:xfrm>
            <a:off x="0" y="136192"/>
            <a:ext cx="12128741" cy="6093976"/>
          </a:xfrm>
          <a:prstGeom prst="rect">
            <a:avLst/>
          </a:prstGeom>
          <a:noFill/>
        </p:spPr>
        <p:txBody>
          <a:bodyPr wrap="square" rtlCol="0">
            <a:spAutoFit/>
          </a:bodyPr>
          <a:lstStyle/>
          <a:p>
            <a:r>
              <a:rPr lang="en-US" sz="4000" b="1" dirty="0">
                <a:latin typeface="Lato" panose="020F0502020204030203" pitchFamily="34" charset="0"/>
                <a:ea typeface="Lato" panose="020F0502020204030203" pitchFamily="34" charset="0"/>
                <a:cs typeface="Lato" panose="020F0502020204030203" pitchFamily="34" charset="0"/>
              </a:rPr>
              <a:t>        Caucus: WHAT, </a:t>
            </a:r>
            <a:r>
              <a:rPr lang="en-US" sz="3200" b="1" dirty="0">
                <a:latin typeface="Lato" panose="020F0502020204030203" pitchFamily="34" charset="0"/>
                <a:ea typeface="Lato" panose="020F0502020204030203" pitchFamily="34" charset="0"/>
                <a:cs typeface="Lato" panose="020F0502020204030203" pitchFamily="34" charset="0"/>
              </a:rPr>
              <a:t>who, when, where, how</a:t>
            </a:r>
            <a:br>
              <a:rPr lang="en-US" sz="3200" b="1" dirty="0">
                <a:latin typeface="Lato" panose="020F0502020204030203" pitchFamily="34" charset="0"/>
                <a:ea typeface="Lato" panose="020F0502020204030203" pitchFamily="34" charset="0"/>
                <a:cs typeface="Lato" panose="020F0502020204030203" pitchFamily="34" charset="0"/>
              </a:rPr>
            </a:br>
            <a:endParaRPr lang="en-US" sz="1400" b="1" dirty="0">
              <a:latin typeface="Lato" panose="020F0502020204030203" pitchFamily="34" charset="0"/>
              <a:ea typeface="Lato" panose="020F0502020204030203" pitchFamily="34" charset="0"/>
              <a:cs typeface="Lato" panose="020F0502020204030203" pitchFamily="34" charset="0"/>
            </a:endParaRPr>
          </a:p>
          <a:p>
            <a:pPr marL="571500" indent="-571500">
              <a:spcBef>
                <a:spcPts val="600"/>
              </a:spcBef>
              <a:buFont typeface="Arial" panose="020B0604020202020204" pitchFamily="34" charset="0"/>
              <a:buChar char="•"/>
            </a:pPr>
            <a:r>
              <a:rPr lang="en-US" sz="4000" dirty="0"/>
              <a:t>General Information at </a:t>
            </a:r>
            <a:br>
              <a:rPr lang="en-US" sz="4000" dirty="0"/>
            </a:br>
            <a:r>
              <a:rPr lang="en-US" sz="2400" dirty="0">
                <a:solidFill>
                  <a:srgbClr val="FFFF00"/>
                </a:solidFill>
              </a:rPr>
              <a:t>https://www.sos.mn.gov/elections-voting/how-elections-work/precinct-caucuses/</a:t>
            </a:r>
          </a:p>
          <a:p>
            <a:pPr marL="571500" indent="-571500" algn="l">
              <a:spcBef>
                <a:spcPts val="600"/>
              </a:spcBef>
              <a:buFont typeface="Arial" panose="020B0604020202020204" pitchFamily="34" charset="0"/>
              <a:buChar char="•"/>
            </a:pPr>
            <a:r>
              <a:rPr lang="en-US" sz="4000" dirty="0"/>
              <a:t>Series of meetings</a:t>
            </a:r>
          </a:p>
          <a:p>
            <a:pPr marL="798513" lvl="1" indent="-341313">
              <a:spcBef>
                <a:spcPts val="600"/>
              </a:spcBef>
              <a:buFont typeface="Arial" panose="020B0604020202020204" pitchFamily="34" charset="0"/>
              <a:buChar char="•"/>
            </a:pPr>
            <a:r>
              <a:rPr lang="en-US" sz="3200" i="1" dirty="0"/>
              <a:t>Precinct Caucus (generally neighborhood-based)</a:t>
            </a:r>
          </a:p>
          <a:p>
            <a:pPr marL="798513" lvl="1" indent="-341313">
              <a:spcBef>
                <a:spcPts val="600"/>
              </a:spcBef>
              <a:buFont typeface="Arial" panose="020B0604020202020204" pitchFamily="34" charset="0"/>
              <a:buChar char="•"/>
            </a:pPr>
            <a:r>
              <a:rPr lang="en-US" sz="3200" i="1" dirty="0"/>
              <a:t>BPOU/OU </a:t>
            </a:r>
            <a:r>
              <a:rPr lang="en-US" sz="2800" i="1" dirty="0"/>
              <a:t>(Basic Political Organizing Unit/Organizing Unit) </a:t>
            </a:r>
            <a:r>
              <a:rPr lang="en-US" sz="3200" i="1" dirty="0"/>
              <a:t>Convention</a:t>
            </a:r>
          </a:p>
          <a:p>
            <a:pPr marL="1255713" lvl="2" indent="-341313">
              <a:spcBef>
                <a:spcPts val="600"/>
              </a:spcBef>
              <a:buFont typeface="Arial" panose="020B0604020202020204" pitchFamily="34" charset="0"/>
              <a:buChar char="•"/>
            </a:pPr>
            <a:r>
              <a:rPr lang="en-US" sz="2800" i="1" dirty="0"/>
              <a:t>Senate or house district, or county</a:t>
            </a:r>
          </a:p>
          <a:p>
            <a:pPr marL="798513" lvl="1" indent="-341313">
              <a:spcBef>
                <a:spcPts val="600"/>
              </a:spcBef>
              <a:buFont typeface="Arial" panose="020B0604020202020204" pitchFamily="34" charset="0"/>
              <a:buChar char="•"/>
            </a:pPr>
            <a:r>
              <a:rPr lang="en-US" sz="3200" i="1" dirty="0"/>
              <a:t>Congressional District Convention</a:t>
            </a:r>
          </a:p>
          <a:p>
            <a:pPr marL="798513" lvl="1" indent="-341313">
              <a:spcBef>
                <a:spcPts val="600"/>
              </a:spcBef>
              <a:buFont typeface="Arial" panose="020B0604020202020204" pitchFamily="34" charset="0"/>
              <a:buChar char="•"/>
            </a:pPr>
            <a:r>
              <a:rPr lang="en-US" sz="3200" i="1" dirty="0"/>
              <a:t>State Convention</a:t>
            </a:r>
          </a:p>
          <a:p>
            <a:pPr marL="798513" lvl="1" indent="-341313">
              <a:spcBef>
                <a:spcPts val="600"/>
              </a:spcBef>
              <a:buFont typeface="Arial" panose="020B0604020202020204" pitchFamily="34" charset="0"/>
              <a:buChar char="•"/>
            </a:pPr>
            <a:r>
              <a:rPr lang="en-US" sz="3200" i="1" dirty="0"/>
              <a:t>National Convention</a:t>
            </a:r>
            <a:endParaRPr lang="en-US" sz="3600" i="1" dirty="0"/>
          </a:p>
        </p:txBody>
      </p:sp>
    </p:spTree>
    <p:extLst>
      <p:ext uri="{BB962C8B-B14F-4D97-AF65-F5344CB8AC3E}">
        <p14:creationId xmlns:p14="http://schemas.microsoft.com/office/powerpoint/2010/main" val="12964151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CAEB0-0A9E-9FEE-6D15-3FDDC6398CF0}"/>
            </a:ext>
          </a:extLst>
        </p:cNvPr>
        <p:cNvGrpSpPr/>
        <p:nvPr/>
      </p:nvGrpSpPr>
      <p:grpSpPr>
        <a:xfrm>
          <a:off x="0" y="0"/>
          <a:ext cx="0" cy="0"/>
          <a:chOff x="0" y="0"/>
          <a:chExt cx="0" cy="0"/>
        </a:xfrm>
      </p:grpSpPr>
      <p:sp>
        <p:nvSpPr>
          <p:cNvPr id="22" name="TextBox 21">
            <a:extLst>
              <a:ext uri="{FF2B5EF4-FFF2-40B4-BE49-F238E27FC236}">
                <a16:creationId xmlns:a16="http://schemas.microsoft.com/office/drawing/2014/main" id="{609C0589-8497-96E2-81F6-E30C4B35256E}"/>
              </a:ext>
            </a:extLst>
          </p:cNvPr>
          <p:cNvSpPr txBox="1"/>
          <p:nvPr/>
        </p:nvSpPr>
        <p:spPr>
          <a:xfrm>
            <a:off x="345934" y="246105"/>
            <a:ext cx="9967333" cy="3046988"/>
          </a:xfrm>
          <a:prstGeom prst="rect">
            <a:avLst/>
          </a:prstGeom>
          <a:noFill/>
        </p:spPr>
        <p:txBody>
          <a:bodyPr wrap="square" rtlCol="0">
            <a:spAutoFit/>
          </a:bodyPr>
          <a:lstStyle/>
          <a:p>
            <a:pPr algn="ctr"/>
            <a:r>
              <a:rPr lang="en-US" sz="9600" b="1" dirty="0">
                <a:latin typeface="Lato" panose="020F0502020204030203" pitchFamily="34" charset="0"/>
                <a:ea typeface="Lato" panose="020F0502020204030203" pitchFamily="34" charset="0"/>
                <a:cs typeface="Lato" panose="020F0502020204030203" pitchFamily="34" charset="0"/>
              </a:rPr>
              <a:t>What gets done</a:t>
            </a:r>
          </a:p>
          <a:p>
            <a:pPr algn="ctr"/>
            <a:r>
              <a:rPr lang="en-US" sz="9600" b="1" dirty="0">
                <a:latin typeface="Lato" panose="020F0502020204030203" pitchFamily="34" charset="0"/>
                <a:ea typeface="Lato" panose="020F0502020204030203" pitchFamily="34" charset="0"/>
                <a:cs typeface="Lato" panose="020F0502020204030203" pitchFamily="34" charset="0"/>
              </a:rPr>
              <a:t>at each meeting?</a:t>
            </a:r>
          </a:p>
        </p:txBody>
      </p:sp>
      <p:sp>
        <p:nvSpPr>
          <p:cNvPr id="3" name="TextBox 2">
            <a:extLst>
              <a:ext uri="{FF2B5EF4-FFF2-40B4-BE49-F238E27FC236}">
                <a16:creationId xmlns:a16="http://schemas.microsoft.com/office/drawing/2014/main" id="{44DC49AB-D356-5D6C-2A5C-B6306DD9EBC8}"/>
              </a:ext>
            </a:extLst>
          </p:cNvPr>
          <p:cNvSpPr txBox="1"/>
          <p:nvPr/>
        </p:nvSpPr>
        <p:spPr>
          <a:xfrm>
            <a:off x="3048000" y="3831523"/>
            <a:ext cx="6096000" cy="369332"/>
          </a:xfrm>
          <a:prstGeom prst="rect">
            <a:avLst/>
          </a:prstGeom>
          <a:noFill/>
        </p:spPr>
        <p:txBody>
          <a:bodyPr wrap="square">
            <a:spAutoFit/>
          </a:bodyPr>
          <a:lstStyle/>
          <a:p>
            <a:r>
              <a:rPr lang="en-US" dirty="0">
                <a:solidFill>
                  <a:srgbClr val="FFFF00"/>
                </a:solidFill>
              </a:rPr>
              <a:t>https://dfl.org/caucuses-conventions/process/</a:t>
            </a:r>
          </a:p>
        </p:txBody>
      </p:sp>
      <p:sp>
        <p:nvSpPr>
          <p:cNvPr id="5" name="TextBox 4">
            <a:extLst>
              <a:ext uri="{FF2B5EF4-FFF2-40B4-BE49-F238E27FC236}">
                <a16:creationId xmlns:a16="http://schemas.microsoft.com/office/drawing/2014/main" id="{32EF3968-528F-9907-155E-3583A6D569C9}"/>
              </a:ext>
            </a:extLst>
          </p:cNvPr>
          <p:cNvSpPr txBox="1"/>
          <p:nvPr/>
        </p:nvSpPr>
        <p:spPr>
          <a:xfrm>
            <a:off x="3048000" y="4369953"/>
            <a:ext cx="6096000" cy="369332"/>
          </a:xfrm>
          <a:prstGeom prst="rect">
            <a:avLst/>
          </a:prstGeom>
          <a:noFill/>
        </p:spPr>
        <p:txBody>
          <a:bodyPr wrap="square">
            <a:spAutoFit/>
          </a:bodyPr>
          <a:lstStyle/>
          <a:p>
            <a:r>
              <a:rPr lang="en-US" dirty="0">
                <a:solidFill>
                  <a:srgbClr val="FFFF00"/>
                </a:solidFill>
              </a:rPr>
              <a:t>https://mngop.com/caucus-2026/</a:t>
            </a:r>
          </a:p>
        </p:txBody>
      </p:sp>
      <p:sp>
        <p:nvSpPr>
          <p:cNvPr id="7" name="TextBox 6">
            <a:extLst>
              <a:ext uri="{FF2B5EF4-FFF2-40B4-BE49-F238E27FC236}">
                <a16:creationId xmlns:a16="http://schemas.microsoft.com/office/drawing/2014/main" id="{27BCFF6A-55F7-9011-AD8F-2FAB132470D2}"/>
              </a:ext>
            </a:extLst>
          </p:cNvPr>
          <p:cNvSpPr txBox="1"/>
          <p:nvPr/>
        </p:nvSpPr>
        <p:spPr>
          <a:xfrm>
            <a:off x="3048000" y="4908383"/>
            <a:ext cx="6096000" cy="369332"/>
          </a:xfrm>
          <a:prstGeom prst="rect">
            <a:avLst/>
          </a:prstGeom>
          <a:noFill/>
        </p:spPr>
        <p:txBody>
          <a:bodyPr wrap="square">
            <a:spAutoFit/>
          </a:bodyPr>
          <a:lstStyle/>
          <a:p>
            <a:r>
              <a:rPr lang="en-US" dirty="0">
                <a:solidFill>
                  <a:srgbClr val="FFFF00"/>
                </a:solidFill>
              </a:rPr>
              <a:t>https://www.carvergop.org/caucus-to-party.html</a:t>
            </a:r>
          </a:p>
        </p:txBody>
      </p:sp>
    </p:spTree>
    <p:extLst>
      <p:ext uri="{BB962C8B-B14F-4D97-AF65-F5344CB8AC3E}">
        <p14:creationId xmlns:p14="http://schemas.microsoft.com/office/powerpoint/2010/main" val="35264900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E28A0-B815-55B9-5664-0B86E7C03405}"/>
            </a:ext>
          </a:extLst>
        </p:cNvPr>
        <p:cNvGrpSpPr/>
        <p:nvPr/>
      </p:nvGrpSpPr>
      <p:grpSpPr>
        <a:xfrm>
          <a:off x="0" y="0"/>
          <a:ext cx="0" cy="0"/>
          <a:chOff x="0" y="0"/>
          <a:chExt cx="0" cy="0"/>
        </a:xfrm>
      </p:grpSpPr>
      <p:sp>
        <p:nvSpPr>
          <p:cNvPr id="22" name="TextBox 21">
            <a:extLst>
              <a:ext uri="{FF2B5EF4-FFF2-40B4-BE49-F238E27FC236}">
                <a16:creationId xmlns:a16="http://schemas.microsoft.com/office/drawing/2014/main" id="{1580D246-9113-536A-7372-D4FF3F33E21E}"/>
              </a:ext>
            </a:extLst>
          </p:cNvPr>
          <p:cNvSpPr txBox="1"/>
          <p:nvPr/>
        </p:nvSpPr>
        <p:spPr>
          <a:xfrm>
            <a:off x="345934" y="963282"/>
            <a:ext cx="11612984" cy="4247317"/>
          </a:xfrm>
          <a:prstGeom prst="rect">
            <a:avLst/>
          </a:prstGeom>
          <a:noFill/>
        </p:spPr>
        <p:txBody>
          <a:bodyPr wrap="square" rtlCol="0">
            <a:spAutoFit/>
          </a:bodyPr>
          <a:lstStyle/>
          <a:p>
            <a:pPr algn="ctr"/>
            <a:r>
              <a:rPr lang="en-US" sz="5400" b="1" dirty="0">
                <a:latin typeface="Lato" panose="020F0502020204030203" pitchFamily="34" charset="0"/>
                <a:ea typeface="Lato" panose="020F0502020204030203" pitchFamily="34" charset="0"/>
                <a:cs typeface="Lato" panose="020F0502020204030203" pitchFamily="34" charset="0"/>
              </a:rPr>
              <a:t>What gets done?</a:t>
            </a:r>
          </a:p>
          <a:p>
            <a:pPr algn="ctr"/>
            <a:endParaRPr lang="en-US" sz="5400" b="1" dirty="0">
              <a:latin typeface="Lato" panose="020F0502020204030203" pitchFamily="34" charset="0"/>
              <a:ea typeface="Lato" panose="020F0502020204030203" pitchFamily="34" charset="0"/>
              <a:cs typeface="Lato" panose="020F0502020204030203" pitchFamily="34" charset="0"/>
            </a:endParaRPr>
          </a:p>
          <a:p>
            <a:pPr algn="ctr"/>
            <a:r>
              <a:rPr lang="en-US" sz="5400" b="1" dirty="0">
                <a:latin typeface="Lato" panose="020F0502020204030203" pitchFamily="34" charset="0"/>
                <a:ea typeface="Lato" panose="020F0502020204030203" pitchFamily="34" charset="0"/>
                <a:cs typeface="Lato" panose="020F0502020204030203" pitchFamily="34" charset="0"/>
              </a:rPr>
              <a:t>At Precinct Caucus:</a:t>
            </a:r>
          </a:p>
          <a:p>
            <a:pPr algn="ctr"/>
            <a:r>
              <a:rPr lang="en-US" sz="5400" b="1" dirty="0">
                <a:latin typeface="Lato" panose="020F0502020204030203" pitchFamily="34" charset="0"/>
                <a:ea typeface="Lato" panose="020F0502020204030203" pitchFamily="34" charset="0"/>
                <a:cs typeface="Lato" panose="020F0502020204030203" pitchFamily="34" charset="0"/>
              </a:rPr>
              <a:t>MEET/TALK WITH</a:t>
            </a:r>
          </a:p>
          <a:p>
            <a:pPr algn="ctr"/>
            <a:r>
              <a:rPr lang="en-US" sz="5400" b="1" dirty="0">
                <a:latin typeface="Lato" panose="020F0502020204030203" pitchFamily="34" charset="0"/>
                <a:ea typeface="Lato" panose="020F0502020204030203" pitchFamily="34" charset="0"/>
                <a:cs typeface="Lato" panose="020F0502020204030203" pitchFamily="34" charset="0"/>
              </a:rPr>
              <a:t>YOUR NEIGHBORS</a:t>
            </a:r>
          </a:p>
        </p:txBody>
      </p:sp>
    </p:spTree>
    <p:extLst>
      <p:ext uri="{BB962C8B-B14F-4D97-AF65-F5344CB8AC3E}">
        <p14:creationId xmlns:p14="http://schemas.microsoft.com/office/powerpoint/2010/main" val="29114243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Custom Design">
  <a:themeElements>
    <a:clrScheme name="MNVOTES">
      <a:dk1>
        <a:sysClr val="windowText" lastClr="000000"/>
      </a:dk1>
      <a:lt1>
        <a:sysClr val="window" lastClr="FFFFFF"/>
      </a:lt1>
      <a:dk2>
        <a:srgbClr val="1C4C5C"/>
      </a:dk2>
      <a:lt2>
        <a:srgbClr val="F1F9FA"/>
      </a:lt2>
      <a:accent1>
        <a:srgbClr val="EE3F5D"/>
      </a:accent1>
      <a:accent2>
        <a:srgbClr val="4472C4"/>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SS PPT Template 2024" id="{A4C4F615-EA27-4160-8E0C-316224BACAC9}" vid="{F9F16C9D-77ED-40EC-BC41-85B2EA57520E}"/>
    </a:ext>
  </a:extLst>
</a:theme>
</file>

<file path=ppt/theme/theme2.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3.xml><?xml version="1.0" encoding="utf-8"?>
<a:theme xmlns:a="http://schemas.openxmlformats.org/drawingml/2006/main" name="Victory">
  <a:themeElements>
    <a:clrScheme name="Simple Light">
      <a:dk1>
        <a:srgbClr val="0A2458"/>
      </a:dk1>
      <a:lt1>
        <a:srgbClr val="F2F4F8"/>
      </a:lt1>
      <a:dk2>
        <a:srgbClr val="113E88"/>
      </a:dk2>
      <a:lt2>
        <a:srgbClr val="2755A2"/>
      </a:lt2>
      <a:accent1>
        <a:srgbClr val="819ECE"/>
      </a:accent1>
      <a:accent2>
        <a:srgbClr val="E0E5EF"/>
      </a:accent2>
      <a:accent3>
        <a:srgbClr val="FF343E"/>
      </a:accent3>
      <a:accent4>
        <a:srgbClr val="FFDFC5"/>
      </a:accent4>
      <a:accent5>
        <a:srgbClr val="27A27A"/>
      </a:accent5>
      <a:accent6>
        <a:srgbClr val="113E88"/>
      </a:accent6>
      <a:hlink>
        <a:srgbClr val="2755A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04d514ee-8083-4f05-8881-46cb24ce4a5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D7926E773353A4CB12EB6E626823F4A" ma:contentTypeVersion="15" ma:contentTypeDescription="Create a new document." ma:contentTypeScope="" ma:versionID="c6c00fe1e7b41fda726339a53b600dc7">
  <xsd:schema xmlns:xsd="http://www.w3.org/2001/XMLSchema" xmlns:xs="http://www.w3.org/2001/XMLSchema" xmlns:p="http://schemas.microsoft.com/office/2006/metadata/properties" xmlns:ns3="99412f06-b11d-46ca-a9f1-28f820048641" xmlns:ns4="04d514ee-8083-4f05-8881-46cb24ce4a51" targetNamespace="http://schemas.microsoft.com/office/2006/metadata/properties" ma:root="true" ma:fieldsID="e70d8e1e802aca3cad3e6e90ae52631d" ns3:_="" ns4:_="">
    <xsd:import namespace="99412f06-b11d-46ca-a9f1-28f820048641"/>
    <xsd:import namespace="04d514ee-8083-4f05-8881-46cb24ce4a5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412f06-b11d-46ca-a9f1-28f82004864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d514ee-8083-4f05-8881-46cb24ce4a5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D19669-8E69-41B3-BA08-386830148556}">
  <ds:schemaRefs>
    <ds:schemaRef ds:uri="http://schemas.microsoft.com/office/2006/metadata/properties"/>
    <ds:schemaRef ds:uri="04d514ee-8083-4f05-8881-46cb24ce4a51"/>
    <ds:schemaRef ds:uri="http://purl.org/dc/terms/"/>
    <ds:schemaRef ds:uri="99412f06-b11d-46ca-a9f1-28f820048641"/>
    <ds:schemaRef ds:uri="http://schemas.microsoft.com/office/infopath/2007/PartnerControls"/>
    <ds:schemaRef ds:uri="http://purl.org/dc/dcmitype/"/>
    <ds:schemaRef ds:uri="http://schemas.microsoft.com/office/2006/documentManagement/types"/>
    <ds:schemaRef ds:uri="http://purl.org/dc/elements/1.1/"/>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E7F5E62-9497-4ED3-A4A3-E16F821115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412f06-b11d-46ca-a9f1-28f820048641"/>
    <ds:schemaRef ds:uri="04d514ee-8083-4f05-8881-46cb24ce4a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4F765B5-1A9F-47F3-B437-C34AE4E06CAA}">
  <ds:schemaRefs>
    <ds:schemaRef ds:uri="http://schemas.microsoft.com/sharepoint/v3/contenttype/forms"/>
  </ds:schemaRefs>
</ds:datastoreItem>
</file>

<file path=docMetadata/LabelInfo.xml><?xml version="1.0" encoding="utf-8"?>
<clbl:labelList xmlns:clbl="http://schemas.microsoft.com/office/2020/mipLabelMetadata">
  <clbl:label id="{eb14b046-24c4-4519-8f26-b89c2159828c}" enabled="0" method="" siteId="{eb14b046-24c4-4519-8f26-b89c2159828c}" removed="1"/>
</clbl:labelList>
</file>

<file path=docProps/app.xml><?xml version="1.0" encoding="utf-8"?>
<Properties xmlns="http://schemas.openxmlformats.org/officeDocument/2006/extended-properties" xmlns:vt="http://schemas.openxmlformats.org/officeDocument/2006/docPropsVTypes">
  <Template/>
  <TotalTime>16662</TotalTime>
  <Words>1711</Words>
  <Application>Microsoft Office PowerPoint</Application>
  <PresentationFormat>Widescreen</PresentationFormat>
  <Paragraphs>200</Paragraphs>
  <Slides>38</Slides>
  <Notes>12</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38</vt:i4>
      </vt:variant>
    </vt:vector>
  </HeadingPairs>
  <TitlesOfParts>
    <vt:vector size="55" baseType="lpstr">
      <vt:lpstr>Aptos</vt:lpstr>
      <vt:lpstr>Aptos Black</vt:lpstr>
      <vt:lpstr>Arial</vt:lpstr>
      <vt:lpstr>Arial Black</vt:lpstr>
      <vt:lpstr>Calibri</vt:lpstr>
      <vt:lpstr>Calibri Light</vt:lpstr>
      <vt:lpstr>Georgia</vt:lpstr>
      <vt:lpstr>Lato</vt:lpstr>
      <vt:lpstr>Lato ExtraBold</vt:lpstr>
      <vt:lpstr>Open Sans</vt:lpstr>
      <vt:lpstr>Open Sans ExtraBold</vt:lpstr>
      <vt:lpstr>Rockwell</vt:lpstr>
      <vt:lpstr>tablet-gothic-wide</vt:lpstr>
      <vt:lpstr>Wingdings</vt:lpstr>
      <vt:lpstr>Custom Design</vt:lpstr>
      <vt:lpstr>Atlas</vt:lpstr>
      <vt:lpstr>Victory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happens at Caucus?</vt:lpstr>
      <vt:lpstr>What does a Delegate do?</vt:lpstr>
      <vt:lpstr>There’s so much you can do!  </vt:lpstr>
      <vt:lpstr>PowerPoint Presentation</vt:lpstr>
      <vt:lpstr>Teaching and Preaching Caucuses</vt:lpstr>
      <vt:lpstr>PowerPoint Presentation</vt:lpstr>
      <vt:lpstr>On Caucus night we start the process of fulfilling our Purpose as an Organization! </vt:lpstr>
      <vt:lpstr>Minnesota DFL Party Structure</vt:lpstr>
      <vt:lpstr>Caucus Night Activities:</vt:lpstr>
      <vt:lpstr>We elect Delegates and Party Officers!   AKA - Volunteers are elected to represent their communities in the Party</vt:lpstr>
      <vt:lpstr>We pass resolutions to be considered for addition in the DFL Platform</vt:lpstr>
      <vt:lpstr>Ultimately - Caucuses are community meetings of people who have a shared set of values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Office of Minnesota Secretary of State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Knudson, Cassondra (OSS)</dc:creator>
  <cp:lastModifiedBy>Wall, Michael (OSS)</cp:lastModifiedBy>
  <cp:revision>106</cp:revision>
  <cp:lastPrinted>2024-04-03T22:28:26Z</cp:lastPrinted>
  <dcterms:created xsi:type="dcterms:W3CDTF">2024-04-03T16:43:50Z</dcterms:created>
  <dcterms:modified xsi:type="dcterms:W3CDTF">2026-01-16T20:58:31Z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0x0101004D7926E773353A4CB12EB6E626823F4A</vt:lpwstr>
  </property>
</Properties>
</file>